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6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48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93"/>
    <p:restoredTop sz="94658"/>
  </p:normalViewPr>
  <p:slideViewPr>
    <p:cSldViewPr snapToGrid="0">
      <p:cViewPr>
        <p:scale>
          <a:sx n="62" d="100"/>
          <a:sy n="62" d="100"/>
        </p:scale>
        <p:origin x="3224" y="1344"/>
      </p:cViewPr>
      <p:guideLst>
        <p:guide orient="horz" pos="2160"/>
        <p:guide pos="463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FE6B45F-267A-7540-9872-A01FA22E3018}" type="doc">
      <dgm:prSet loTypeId="urn:microsoft.com/office/officeart/2005/8/layout/orgChart1" loCatId="" qsTypeId="urn:microsoft.com/office/officeart/2005/8/quickstyle/simple1" qsCatId="simple" csTypeId="urn:microsoft.com/office/officeart/2005/8/colors/accent1_1" csCatId="accent1" phldr="1"/>
      <dgm:spPr/>
      <dgm:t>
        <a:bodyPr/>
        <a:lstStyle/>
        <a:p>
          <a:endParaRPr lang="en-GB"/>
        </a:p>
      </dgm:t>
    </dgm:pt>
    <dgm:pt modelId="{C97A6F9F-3559-A64F-9770-7265278C0E55}">
      <dgm:prSet phldrT="[Text]"/>
      <dgm:spPr/>
      <dgm:t>
        <a:bodyPr/>
        <a:lstStyle/>
        <a:p>
          <a:r>
            <a:rPr lang="en-GB" dirty="0"/>
            <a:t>Mistral 7B Model</a:t>
          </a:r>
        </a:p>
      </dgm:t>
    </dgm:pt>
    <dgm:pt modelId="{21A876AA-949F-A84F-890F-CBB2764119AB}" type="parTrans" cxnId="{6DF36A39-56CB-0A4D-945E-D635701721A8}">
      <dgm:prSet/>
      <dgm:spPr/>
      <dgm:t>
        <a:bodyPr/>
        <a:lstStyle/>
        <a:p>
          <a:endParaRPr lang="en-GB"/>
        </a:p>
      </dgm:t>
    </dgm:pt>
    <dgm:pt modelId="{D22E4516-C808-8B4A-A61A-1636745163C6}" type="sibTrans" cxnId="{6DF36A39-56CB-0A4D-945E-D635701721A8}">
      <dgm:prSet/>
      <dgm:spPr/>
      <dgm:t>
        <a:bodyPr/>
        <a:lstStyle/>
        <a:p>
          <a:endParaRPr lang="en-GB"/>
        </a:p>
      </dgm:t>
    </dgm:pt>
    <dgm:pt modelId="{DA4F59EC-19E0-AF4F-AD72-EB99F66B6156}">
      <dgm:prSet phldrT="[Text]"/>
      <dgm:spPr/>
      <dgm:t>
        <a:bodyPr/>
        <a:lstStyle/>
        <a:p>
          <a:r>
            <a:rPr lang="en-GB" dirty="0"/>
            <a:t>Vectorised </a:t>
          </a:r>
          <a:br>
            <a:rPr lang="en-GB" dirty="0"/>
          </a:br>
          <a:r>
            <a:rPr lang="en-GB" dirty="0"/>
            <a:t>Database of Teaching Content</a:t>
          </a:r>
        </a:p>
      </dgm:t>
    </dgm:pt>
    <dgm:pt modelId="{9168FCB9-913D-E842-B5D1-8DB6658ACC60}" type="parTrans" cxnId="{6FF6E442-C9A9-CD4F-9983-26575C61FA10}">
      <dgm:prSet/>
      <dgm:spPr>
        <a:ln w="38100">
          <a:solidFill>
            <a:schemeClr val="bg1"/>
          </a:solidFill>
        </a:ln>
      </dgm:spPr>
      <dgm:t>
        <a:bodyPr/>
        <a:lstStyle/>
        <a:p>
          <a:endParaRPr lang="en-GB"/>
        </a:p>
      </dgm:t>
    </dgm:pt>
    <dgm:pt modelId="{E5E30D0D-6E14-0746-A092-EAE7EF1D5106}" type="sibTrans" cxnId="{6FF6E442-C9A9-CD4F-9983-26575C61FA10}">
      <dgm:prSet/>
      <dgm:spPr/>
      <dgm:t>
        <a:bodyPr/>
        <a:lstStyle/>
        <a:p>
          <a:endParaRPr lang="en-GB"/>
        </a:p>
      </dgm:t>
    </dgm:pt>
    <dgm:pt modelId="{230DEB0D-B64A-0641-AAD9-6D614D25E8A5}">
      <dgm:prSet phldrT="[Text]"/>
      <dgm:spPr/>
      <dgm:t>
        <a:bodyPr/>
        <a:lstStyle/>
        <a:p>
          <a:r>
            <a:rPr lang="en-GB" dirty="0"/>
            <a:t>Vectorised Database of ITE Policy Documents</a:t>
          </a:r>
        </a:p>
      </dgm:t>
    </dgm:pt>
    <dgm:pt modelId="{985CBBE6-C947-E64A-AE04-A31322F95B1E}" type="parTrans" cxnId="{6A494A35-85C0-CD48-B0A3-AEAA3306BB0A}">
      <dgm:prSet/>
      <dgm:spPr/>
      <dgm:t>
        <a:bodyPr/>
        <a:lstStyle/>
        <a:p>
          <a:endParaRPr lang="en-GB"/>
        </a:p>
      </dgm:t>
    </dgm:pt>
    <dgm:pt modelId="{4CF6B7BD-619A-F845-B32E-40F4151CCD9C}" type="sibTrans" cxnId="{6A494A35-85C0-CD48-B0A3-AEAA3306BB0A}">
      <dgm:prSet/>
      <dgm:spPr/>
      <dgm:t>
        <a:bodyPr/>
        <a:lstStyle/>
        <a:p>
          <a:endParaRPr lang="en-GB"/>
        </a:p>
      </dgm:t>
    </dgm:pt>
    <dgm:pt modelId="{E9BA746A-27DE-9C47-B319-3210B1FE926E}">
      <dgm:prSet phldrT="[Text]"/>
      <dgm:spPr/>
      <dgm:t>
        <a:bodyPr/>
        <a:lstStyle/>
        <a:p>
          <a:r>
            <a:rPr lang="en-GB" dirty="0"/>
            <a:t>Vectorised Database of Curriculum Documents</a:t>
          </a:r>
        </a:p>
      </dgm:t>
    </dgm:pt>
    <dgm:pt modelId="{AD172B8F-8386-D84B-97EF-1CE8EEA744B5}" type="parTrans" cxnId="{53A1CED5-E732-EF44-B083-386E7040D668}">
      <dgm:prSet/>
      <dgm:spPr>
        <a:ln w="38100">
          <a:solidFill>
            <a:schemeClr val="bg1"/>
          </a:solidFill>
        </a:ln>
      </dgm:spPr>
      <dgm:t>
        <a:bodyPr/>
        <a:lstStyle/>
        <a:p>
          <a:endParaRPr lang="en-GB"/>
        </a:p>
      </dgm:t>
    </dgm:pt>
    <dgm:pt modelId="{7EA117BC-6794-404D-A352-5D18EB5A34E0}" type="sibTrans" cxnId="{53A1CED5-E732-EF44-B083-386E7040D668}">
      <dgm:prSet/>
      <dgm:spPr/>
      <dgm:t>
        <a:bodyPr/>
        <a:lstStyle/>
        <a:p>
          <a:endParaRPr lang="en-GB"/>
        </a:p>
      </dgm:t>
    </dgm:pt>
    <dgm:pt modelId="{D990142C-4BFF-5049-BD1B-D80A9AD04DD7}" type="pres">
      <dgm:prSet presAssocID="{1FE6B45F-267A-7540-9872-A01FA22E3018}" presName="hierChild1" presStyleCnt="0">
        <dgm:presLayoutVars>
          <dgm:orgChart val="1"/>
          <dgm:chPref val="1"/>
          <dgm:dir/>
          <dgm:animOne val="branch"/>
          <dgm:animLvl val="lvl"/>
          <dgm:resizeHandles/>
        </dgm:presLayoutVars>
      </dgm:prSet>
      <dgm:spPr/>
    </dgm:pt>
    <dgm:pt modelId="{AE80DDB7-0086-5E40-A54D-5F41032CDC38}" type="pres">
      <dgm:prSet presAssocID="{C97A6F9F-3559-A64F-9770-7265278C0E55}" presName="hierRoot1" presStyleCnt="0">
        <dgm:presLayoutVars>
          <dgm:hierBranch val="init"/>
        </dgm:presLayoutVars>
      </dgm:prSet>
      <dgm:spPr/>
    </dgm:pt>
    <dgm:pt modelId="{F6200B30-ACBC-6444-ACC6-E58CB6515CF1}" type="pres">
      <dgm:prSet presAssocID="{C97A6F9F-3559-A64F-9770-7265278C0E55}" presName="rootComposite1" presStyleCnt="0"/>
      <dgm:spPr/>
    </dgm:pt>
    <dgm:pt modelId="{09F119DB-B6E6-E14D-9F2F-217CBF56F194}" type="pres">
      <dgm:prSet presAssocID="{C97A6F9F-3559-A64F-9770-7265278C0E55}" presName="rootText1" presStyleLbl="node0" presStyleIdx="0" presStyleCnt="1">
        <dgm:presLayoutVars>
          <dgm:chPref val="3"/>
        </dgm:presLayoutVars>
      </dgm:prSet>
      <dgm:spPr/>
    </dgm:pt>
    <dgm:pt modelId="{4BA85742-764A-E442-8B5E-D183DEE7609F}" type="pres">
      <dgm:prSet presAssocID="{C97A6F9F-3559-A64F-9770-7265278C0E55}" presName="rootConnector1" presStyleLbl="node1" presStyleIdx="0" presStyleCnt="0"/>
      <dgm:spPr/>
    </dgm:pt>
    <dgm:pt modelId="{659D56FB-790C-0142-AF3E-4BF314772192}" type="pres">
      <dgm:prSet presAssocID="{C97A6F9F-3559-A64F-9770-7265278C0E55}" presName="hierChild2" presStyleCnt="0"/>
      <dgm:spPr/>
    </dgm:pt>
    <dgm:pt modelId="{0F8D3E2F-2D32-0444-ABF9-E4EF532A3400}" type="pres">
      <dgm:prSet presAssocID="{9168FCB9-913D-E842-B5D1-8DB6658ACC60}" presName="Name37" presStyleLbl="parChTrans1D2" presStyleIdx="0" presStyleCnt="3"/>
      <dgm:spPr/>
    </dgm:pt>
    <dgm:pt modelId="{26C3E4BA-13A4-3A47-82EA-756D78B8ED9C}" type="pres">
      <dgm:prSet presAssocID="{DA4F59EC-19E0-AF4F-AD72-EB99F66B6156}" presName="hierRoot2" presStyleCnt="0">
        <dgm:presLayoutVars>
          <dgm:hierBranch val="init"/>
        </dgm:presLayoutVars>
      </dgm:prSet>
      <dgm:spPr/>
    </dgm:pt>
    <dgm:pt modelId="{43348E65-B11D-C743-B6B7-3ECA237715BA}" type="pres">
      <dgm:prSet presAssocID="{DA4F59EC-19E0-AF4F-AD72-EB99F66B6156}" presName="rootComposite" presStyleCnt="0"/>
      <dgm:spPr/>
    </dgm:pt>
    <dgm:pt modelId="{7EC10A92-A796-414D-B7CB-203D6975321D}" type="pres">
      <dgm:prSet presAssocID="{DA4F59EC-19E0-AF4F-AD72-EB99F66B6156}" presName="rootText" presStyleLbl="node2" presStyleIdx="0" presStyleCnt="3">
        <dgm:presLayoutVars>
          <dgm:chPref val="3"/>
        </dgm:presLayoutVars>
      </dgm:prSet>
      <dgm:spPr/>
    </dgm:pt>
    <dgm:pt modelId="{A8319D2D-2102-CF46-B780-96B622B4BE05}" type="pres">
      <dgm:prSet presAssocID="{DA4F59EC-19E0-AF4F-AD72-EB99F66B6156}" presName="rootConnector" presStyleLbl="node2" presStyleIdx="0" presStyleCnt="3"/>
      <dgm:spPr/>
    </dgm:pt>
    <dgm:pt modelId="{52669644-58EB-484E-838B-A51E3F851A0C}" type="pres">
      <dgm:prSet presAssocID="{DA4F59EC-19E0-AF4F-AD72-EB99F66B6156}" presName="hierChild4" presStyleCnt="0"/>
      <dgm:spPr/>
    </dgm:pt>
    <dgm:pt modelId="{4A5B7359-996F-B546-9B25-961A935DC862}" type="pres">
      <dgm:prSet presAssocID="{DA4F59EC-19E0-AF4F-AD72-EB99F66B6156}" presName="hierChild5" presStyleCnt="0"/>
      <dgm:spPr/>
    </dgm:pt>
    <dgm:pt modelId="{32B02096-CA18-B24D-8A9E-CF4CB5708CED}" type="pres">
      <dgm:prSet presAssocID="{985CBBE6-C947-E64A-AE04-A31322F95B1E}" presName="Name37" presStyleLbl="parChTrans1D2" presStyleIdx="1" presStyleCnt="3"/>
      <dgm:spPr/>
    </dgm:pt>
    <dgm:pt modelId="{ACEA88FA-6BBD-6645-A98B-22B5D2824F2B}" type="pres">
      <dgm:prSet presAssocID="{230DEB0D-B64A-0641-AAD9-6D614D25E8A5}" presName="hierRoot2" presStyleCnt="0">
        <dgm:presLayoutVars>
          <dgm:hierBranch val="init"/>
        </dgm:presLayoutVars>
      </dgm:prSet>
      <dgm:spPr/>
    </dgm:pt>
    <dgm:pt modelId="{D841AFD1-0BCE-064B-9D54-A5317659AAFE}" type="pres">
      <dgm:prSet presAssocID="{230DEB0D-B64A-0641-AAD9-6D614D25E8A5}" presName="rootComposite" presStyleCnt="0"/>
      <dgm:spPr/>
    </dgm:pt>
    <dgm:pt modelId="{E1191366-40DC-6A45-9C43-AB0D82745BE9}" type="pres">
      <dgm:prSet presAssocID="{230DEB0D-B64A-0641-AAD9-6D614D25E8A5}" presName="rootText" presStyleLbl="node2" presStyleIdx="1" presStyleCnt="3">
        <dgm:presLayoutVars>
          <dgm:chPref val="3"/>
        </dgm:presLayoutVars>
      </dgm:prSet>
      <dgm:spPr/>
    </dgm:pt>
    <dgm:pt modelId="{F01B1A09-B940-0142-9EC2-AB4EC8D7B652}" type="pres">
      <dgm:prSet presAssocID="{230DEB0D-B64A-0641-AAD9-6D614D25E8A5}" presName="rootConnector" presStyleLbl="node2" presStyleIdx="1" presStyleCnt="3"/>
      <dgm:spPr/>
    </dgm:pt>
    <dgm:pt modelId="{4BECC8F2-993E-704B-B794-72EBEFFE37D3}" type="pres">
      <dgm:prSet presAssocID="{230DEB0D-B64A-0641-AAD9-6D614D25E8A5}" presName="hierChild4" presStyleCnt="0"/>
      <dgm:spPr/>
    </dgm:pt>
    <dgm:pt modelId="{B61A9A80-7591-2344-9DB7-85B475DA2F39}" type="pres">
      <dgm:prSet presAssocID="{230DEB0D-B64A-0641-AAD9-6D614D25E8A5}" presName="hierChild5" presStyleCnt="0"/>
      <dgm:spPr/>
    </dgm:pt>
    <dgm:pt modelId="{EAFEC8D9-EA53-8441-BC4B-B01987E9A104}" type="pres">
      <dgm:prSet presAssocID="{AD172B8F-8386-D84B-97EF-1CE8EEA744B5}" presName="Name37" presStyleLbl="parChTrans1D2" presStyleIdx="2" presStyleCnt="3"/>
      <dgm:spPr/>
    </dgm:pt>
    <dgm:pt modelId="{40E42E33-A44C-2445-9B76-5526E691545F}" type="pres">
      <dgm:prSet presAssocID="{E9BA746A-27DE-9C47-B319-3210B1FE926E}" presName="hierRoot2" presStyleCnt="0">
        <dgm:presLayoutVars>
          <dgm:hierBranch val="init"/>
        </dgm:presLayoutVars>
      </dgm:prSet>
      <dgm:spPr/>
    </dgm:pt>
    <dgm:pt modelId="{5A45A8CF-CC18-214E-A65C-7C5AC5850ED0}" type="pres">
      <dgm:prSet presAssocID="{E9BA746A-27DE-9C47-B319-3210B1FE926E}" presName="rootComposite" presStyleCnt="0"/>
      <dgm:spPr/>
    </dgm:pt>
    <dgm:pt modelId="{85F9D422-B5FB-EA41-BEB4-DAB8F4966B38}" type="pres">
      <dgm:prSet presAssocID="{E9BA746A-27DE-9C47-B319-3210B1FE926E}" presName="rootText" presStyleLbl="node2" presStyleIdx="2" presStyleCnt="3">
        <dgm:presLayoutVars>
          <dgm:chPref val="3"/>
        </dgm:presLayoutVars>
      </dgm:prSet>
      <dgm:spPr/>
    </dgm:pt>
    <dgm:pt modelId="{92D00319-4338-4441-ABEA-417273DE00D3}" type="pres">
      <dgm:prSet presAssocID="{E9BA746A-27DE-9C47-B319-3210B1FE926E}" presName="rootConnector" presStyleLbl="node2" presStyleIdx="2" presStyleCnt="3"/>
      <dgm:spPr/>
    </dgm:pt>
    <dgm:pt modelId="{822667AA-2698-554A-A9E2-5CF4299F65B4}" type="pres">
      <dgm:prSet presAssocID="{E9BA746A-27DE-9C47-B319-3210B1FE926E}" presName="hierChild4" presStyleCnt="0"/>
      <dgm:spPr/>
    </dgm:pt>
    <dgm:pt modelId="{F9F14573-6B5C-3549-9FFE-AB4B9A23A0D9}" type="pres">
      <dgm:prSet presAssocID="{E9BA746A-27DE-9C47-B319-3210B1FE926E}" presName="hierChild5" presStyleCnt="0"/>
      <dgm:spPr/>
    </dgm:pt>
    <dgm:pt modelId="{577C3706-CA32-2D41-8D81-D0B975ED93C5}" type="pres">
      <dgm:prSet presAssocID="{C97A6F9F-3559-A64F-9770-7265278C0E55}" presName="hierChild3" presStyleCnt="0"/>
      <dgm:spPr/>
    </dgm:pt>
  </dgm:ptLst>
  <dgm:cxnLst>
    <dgm:cxn modelId="{3A66FE1E-89D9-0D4E-9CB0-29AB271271CE}" type="presOf" srcId="{DA4F59EC-19E0-AF4F-AD72-EB99F66B6156}" destId="{7EC10A92-A796-414D-B7CB-203D6975321D}" srcOrd="0" destOrd="0" presId="urn:microsoft.com/office/officeart/2005/8/layout/orgChart1"/>
    <dgm:cxn modelId="{96869524-B98B-814A-98BF-993B12CBDCF7}" type="presOf" srcId="{C97A6F9F-3559-A64F-9770-7265278C0E55}" destId="{4BA85742-764A-E442-8B5E-D183DEE7609F}" srcOrd="1" destOrd="0" presId="urn:microsoft.com/office/officeart/2005/8/layout/orgChart1"/>
    <dgm:cxn modelId="{6A494A35-85C0-CD48-B0A3-AEAA3306BB0A}" srcId="{C97A6F9F-3559-A64F-9770-7265278C0E55}" destId="{230DEB0D-B64A-0641-AAD9-6D614D25E8A5}" srcOrd="1" destOrd="0" parTransId="{985CBBE6-C947-E64A-AE04-A31322F95B1E}" sibTransId="{4CF6B7BD-619A-F845-B32E-40F4151CCD9C}"/>
    <dgm:cxn modelId="{6DF36A39-56CB-0A4D-945E-D635701721A8}" srcId="{1FE6B45F-267A-7540-9872-A01FA22E3018}" destId="{C97A6F9F-3559-A64F-9770-7265278C0E55}" srcOrd="0" destOrd="0" parTransId="{21A876AA-949F-A84F-890F-CBB2764119AB}" sibTransId="{D22E4516-C808-8B4A-A61A-1636745163C6}"/>
    <dgm:cxn modelId="{05931B3A-06C4-B949-864E-C482CCBA3E79}" type="presOf" srcId="{230DEB0D-B64A-0641-AAD9-6D614D25E8A5}" destId="{F01B1A09-B940-0142-9EC2-AB4EC8D7B652}" srcOrd="1" destOrd="0" presId="urn:microsoft.com/office/officeart/2005/8/layout/orgChart1"/>
    <dgm:cxn modelId="{6FF6E442-C9A9-CD4F-9983-26575C61FA10}" srcId="{C97A6F9F-3559-A64F-9770-7265278C0E55}" destId="{DA4F59EC-19E0-AF4F-AD72-EB99F66B6156}" srcOrd="0" destOrd="0" parTransId="{9168FCB9-913D-E842-B5D1-8DB6658ACC60}" sibTransId="{E5E30D0D-6E14-0746-A092-EAE7EF1D5106}"/>
    <dgm:cxn modelId="{736BF746-DDB6-3747-9D10-36C88C143FDD}" type="presOf" srcId="{E9BA746A-27DE-9C47-B319-3210B1FE926E}" destId="{85F9D422-B5FB-EA41-BEB4-DAB8F4966B38}" srcOrd="0" destOrd="0" presId="urn:microsoft.com/office/officeart/2005/8/layout/orgChart1"/>
    <dgm:cxn modelId="{F818544B-BC82-8245-836B-DCBE0DEFA6DD}" type="presOf" srcId="{E9BA746A-27DE-9C47-B319-3210B1FE926E}" destId="{92D00319-4338-4441-ABEA-417273DE00D3}" srcOrd="1" destOrd="0" presId="urn:microsoft.com/office/officeart/2005/8/layout/orgChart1"/>
    <dgm:cxn modelId="{4D5E9D5D-2D60-9B42-AFA8-FEFEEC3714C7}" type="presOf" srcId="{C97A6F9F-3559-A64F-9770-7265278C0E55}" destId="{09F119DB-B6E6-E14D-9F2F-217CBF56F194}" srcOrd="0" destOrd="0" presId="urn:microsoft.com/office/officeart/2005/8/layout/orgChart1"/>
    <dgm:cxn modelId="{6F75CF87-86F8-334C-9415-5DD0474DFBFF}" type="presOf" srcId="{9168FCB9-913D-E842-B5D1-8DB6658ACC60}" destId="{0F8D3E2F-2D32-0444-ABF9-E4EF532A3400}" srcOrd="0" destOrd="0" presId="urn:microsoft.com/office/officeart/2005/8/layout/orgChart1"/>
    <dgm:cxn modelId="{A8E0CF8B-1AF5-1A44-B597-A7D32CE0AD20}" type="presOf" srcId="{230DEB0D-B64A-0641-AAD9-6D614D25E8A5}" destId="{E1191366-40DC-6A45-9C43-AB0D82745BE9}" srcOrd="0" destOrd="0" presId="urn:microsoft.com/office/officeart/2005/8/layout/orgChart1"/>
    <dgm:cxn modelId="{4CE0A68D-C302-1D44-B3E2-456402A50E54}" type="presOf" srcId="{985CBBE6-C947-E64A-AE04-A31322F95B1E}" destId="{32B02096-CA18-B24D-8A9E-CF4CB5708CED}" srcOrd="0" destOrd="0" presId="urn:microsoft.com/office/officeart/2005/8/layout/orgChart1"/>
    <dgm:cxn modelId="{D634CCA2-E891-4640-8383-7905267225CD}" type="presOf" srcId="{DA4F59EC-19E0-AF4F-AD72-EB99F66B6156}" destId="{A8319D2D-2102-CF46-B780-96B622B4BE05}" srcOrd="1" destOrd="0" presId="urn:microsoft.com/office/officeart/2005/8/layout/orgChart1"/>
    <dgm:cxn modelId="{44B8C6A5-5194-054D-934D-8B7F87D9BE41}" type="presOf" srcId="{AD172B8F-8386-D84B-97EF-1CE8EEA744B5}" destId="{EAFEC8D9-EA53-8441-BC4B-B01987E9A104}" srcOrd="0" destOrd="0" presId="urn:microsoft.com/office/officeart/2005/8/layout/orgChart1"/>
    <dgm:cxn modelId="{53A1CED5-E732-EF44-B083-386E7040D668}" srcId="{C97A6F9F-3559-A64F-9770-7265278C0E55}" destId="{E9BA746A-27DE-9C47-B319-3210B1FE926E}" srcOrd="2" destOrd="0" parTransId="{AD172B8F-8386-D84B-97EF-1CE8EEA744B5}" sibTransId="{7EA117BC-6794-404D-A352-5D18EB5A34E0}"/>
    <dgm:cxn modelId="{4DDEA6FF-CE01-A545-8514-05BDA42AB10C}" type="presOf" srcId="{1FE6B45F-267A-7540-9872-A01FA22E3018}" destId="{D990142C-4BFF-5049-BD1B-D80A9AD04DD7}" srcOrd="0" destOrd="0" presId="urn:microsoft.com/office/officeart/2005/8/layout/orgChart1"/>
    <dgm:cxn modelId="{1CE47A01-3B18-0447-8375-3AC531D7BBB6}" type="presParOf" srcId="{D990142C-4BFF-5049-BD1B-D80A9AD04DD7}" destId="{AE80DDB7-0086-5E40-A54D-5F41032CDC38}" srcOrd="0" destOrd="0" presId="urn:microsoft.com/office/officeart/2005/8/layout/orgChart1"/>
    <dgm:cxn modelId="{268F3B36-6B74-694F-8FEF-D2CB910DB185}" type="presParOf" srcId="{AE80DDB7-0086-5E40-A54D-5F41032CDC38}" destId="{F6200B30-ACBC-6444-ACC6-E58CB6515CF1}" srcOrd="0" destOrd="0" presId="urn:microsoft.com/office/officeart/2005/8/layout/orgChart1"/>
    <dgm:cxn modelId="{9A923F94-2A21-0749-BAE5-F8093A675E98}" type="presParOf" srcId="{F6200B30-ACBC-6444-ACC6-E58CB6515CF1}" destId="{09F119DB-B6E6-E14D-9F2F-217CBF56F194}" srcOrd="0" destOrd="0" presId="urn:microsoft.com/office/officeart/2005/8/layout/orgChart1"/>
    <dgm:cxn modelId="{1B20C3FD-777E-2045-965A-94AB3976ADCA}" type="presParOf" srcId="{F6200B30-ACBC-6444-ACC6-E58CB6515CF1}" destId="{4BA85742-764A-E442-8B5E-D183DEE7609F}" srcOrd="1" destOrd="0" presId="urn:microsoft.com/office/officeart/2005/8/layout/orgChart1"/>
    <dgm:cxn modelId="{9406BD4F-1435-DC43-9694-ACD213B97596}" type="presParOf" srcId="{AE80DDB7-0086-5E40-A54D-5F41032CDC38}" destId="{659D56FB-790C-0142-AF3E-4BF314772192}" srcOrd="1" destOrd="0" presId="urn:microsoft.com/office/officeart/2005/8/layout/orgChart1"/>
    <dgm:cxn modelId="{55806A6E-4341-7342-83AE-F7604DAEB7CA}" type="presParOf" srcId="{659D56FB-790C-0142-AF3E-4BF314772192}" destId="{0F8D3E2F-2D32-0444-ABF9-E4EF532A3400}" srcOrd="0" destOrd="0" presId="urn:microsoft.com/office/officeart/2005/8/layout/orgChart1"/>
    <dgm:cxn modelId="{6B27F804-68F2-0B4C-B768-0A4E90C2E5A1}" type="presParOf" srcId="{659D56FB-790C-0142-AF3E-4BF314772192}" destId="{26C3E4BA-13A4-3A47-82EA-756D78B8ED9C}" srcOrd="1" destOrd="0" presId="urn:microsoft.com/office/officeart/2005/8/layout/orgChart1"/>
    <dgm:cxn modelId="{00661997-A676-ED49-84EC-C6EFB22EB343}" type="presParOf" srcId="{26C3E4BA-13A4-3A47-82EA-756D78B8ED9C}" destId="{43348E65-B11D-C743-B6B7-3ECA237715BA}" srcOrd="0" destOrd="0" presId="urn:microsoft.com/office/officeart/2005/8/layout/orgChart1"/>
    <dgm:cxn modelId="{80EF2A11-3E7B-2346-B200-2CC230DB4349}" type="presParOf" srcId="{43348E65-B11D-C743-B6B7-3ECA237715BA}" destId="{7EC10A92-A796-414D-B7CB-203D6975321D}" srcOrd="0" destOrd="0" presId="urn:microsoft.com/office/officeart/2005/8/layout/orgChart1"/>
    <dgm:cxn modelId="{F36BB64E-7735-9044-A07C-01B5FAE0E784}" type="presParOf" srcId="{43348E65-B11D-C743-B6B7-3ECA237715BA}" destId="{A8319D2D-2102-CF46-B780-96B622B4BE05}" srcOrd="1" destOrd="0" presId="urn:microsoft.com/office/officeart/2005/8/layout/orgChart1"/>
    <dgm:cxn modelId="{A2712ACC-6B2B-4649-A8FE-98FE8C813136}" type="presParOf" srcId="{26C3E4BA-13A4-3A47-82EA-756D78B8ED9C}" destId="{52669644-58EB-484E-838B-A51E3F851A0C}" srcOrd="1" destOrd="0" presId="urn:microsoft.com/office/officeart/2005/8/layout/orgChart1"/>
    <dgm:cxn modelId="{C9F1B2E3-1C6B-E442-A040-9226F83E78AF}" type="presParOf" srcId="{26C3E4BA-13A4-3A47-82EA-756D78B8ED9C}" destId="{4A5B7359-996F-B546-9B25-961A935DC862}" srcOrd="2" destOrd="0" presId="urn:microsoft.com/office/officeart/2005/8/layout/orgChart1"/>
    <dgm:cxn modelId="{27C7676C-0533-5549-A965-676D40E695BF}" type="presParOf" srcId="{659D56FB-790C-0142-AF3E-4BF314772192}" destId="{32B02096-CA18-B24D-8A9E-CF4CB5708CED}" srcOrd="2" destOrd="0" presId="urn:microsoft.com/office/officeart/2005/8/layout/orgChart1"/>
    <dgm:cxn modelId="{EA94B14C-21A1-5447-8254-6BE2517A00AC}" type="presParOf" srcId="{659D56FB-790C-0142-AF3E-4BF314772192}" destId="{ACEA88FA-6BBD-6645-A98B-22B5D2824F2B}" srcOrd="3" destOrd="0" presId="urn:microsoft.com/office/officeart/2005/8/layout/orgChart1"/>
    <dgm:cxn modelId="{0353B813-EEDB-7A44-ACBF-D74D92E834DA}" type="presParOf" srcId="{ACEA88FA-6BBD-6645-A98B-22B5D2824F2B}" destId="{D841AFD1-0BCE-064B-9D54-A5317659AAFE}" srcOrd="0" destOrd="0" presId="urn:microsoft.com/office/officeart/2005/8/layout/orgChart1"/>
    <dgm:cxn modelId="{39F38BAC-9361-6046-A8AA-29E54E04BC58}" type="presParOf" srcId="{D841AFD1-0BCE-064B-9D54-A5317659AAFE}" destId="{E1191366-40DC-6A45-9C43-AB0D82745BE9}" srcOrd="0" destOrd="0" presId="urn:microsoft.com/office/officeart/2005/8/layout/orgChart1"/>
    <dgm:cxn modelId="{E25ADC5A-854E-3E43-B60E-3D9473D82828}" type="presParOf" srcId="{D841AFD1-0BCE-064B-9D54-A5317659AAFE}" destId="{F01B1A09-B940-0142-9EC2-AB4EC8D7B652}" srcOrd="1" destOrd="0" presId="urn:microsoft.com/office/officeart/2005/8/layout/orgChart1"/>
    <dgm:cxn modelId="{6F655EB4-29C5-4048-9317-6E4CC9F310B1}" type="presParOf" srcId="{ACEA88FA-6BBD-6645-A98B-22B5D2824F2B}" destId="{4BECC8F2-993E-704B-B794-72EBEFFE37D3}" srcOrd="1" destOrd="0" presId="urn:microsoft.com/office/officeart/2005/8/layout/orgChart1"/>
    <dgm:cxn modelId="{DE27C5D9-BBA2-124C-8077-53CCC2B0137A}" type="presParOf" srcId="{ACEA88FA-6BBD-6645-A98B-22B5D2824F2B}" destId="{B61A9A80-7591-2344-9DB7-85B475DA2F39}" srcOrd="2" destOrd="0" presId="urn:microsoft.com/office/officeart/2005/8/layout/orgChart1"/>
    <dgm:cxn modelId="{938F54B3-99EB-C941-8087-627B79ADDFE1}" type="presParOf" srcId="{659D56FB-790C-0142-AF3E-4BF314772192}" destId="{EAFEC8D9-EA53-8441-BC4B-B01987E9A104}" srcOrd="4" destOrd="0" presId="urn:microsoft.com/office/officeart/2005/8/layout/orgChart1"/>
    <dgm:cxn modelId="{E0368FAB-35FE-AB49-B72A-85900BF5264F}" type="presParOf" srcId="{659D56FB-790C-0142-AF3E-4BF314772192}" destId="{40E42E33-A44C-2445-9B76-5526E691545F}" srcOrd="5" destOrd="0" presId="urn:microsoft.com/office/officeart/2005/8/layout/orgChart1"/>
    <dgm:cxn modelId="{AA48CB2C-9147-4449-8EF1-5CC2DCCF2F1D}" type="presParOf" srcId="{40E42E33-A44C-2445-9B76-5526E691545F}" destId="{5A45A8CF-CC18-214E-A65C-7C5AC5850ED0}" srcOrd="0" destOrd="0" presId="urn:microsoft.com/office/officeart/2005/8/layout/orgChart1"/>
    <dgm:cxn modelId="{B8704E5D-68BF-B545-A809-B63BCAE16832}" type="presParOf" srcId="{5A45A8CF-CC18-214E-A65C-7C5AC5850ED0}" destId="{85F9D422-B5FB-EA41-BEB4-DAB8F4966B38}" srcOrd="0" destOrd="0" presId="urn:microsoft.com/office/officeart/2005/8/layout/orgChart1"/>
    <dgm:cxn modelId="{E145DDC7-F113-0A42-8EFA-49B50EE1657A}" type="presParOf" srcId="{5A45A8CF-CC18-214E-A65C-7C5AC5850ED0}" destId="{92D00319-4338-4441-ABEA-417273DE00D3}" srcOrd="1" destOrd="0" presId="urn:microsoft.com/office/officeart/2005/8/layout/orgChart1"/>
    <dgm:cxn modelId="{0338A893-52C9-444D-B50B-FC07ACE6BC3D}" type="presParOf" srcId="{40E42E33-A44C-2445-9B76-5526E691545F}" destId="{822667AA-2698-554A-A9E2-5CF4299F65B4}" srcOrd="1" destOrd="0" presId="urn:microsoft.com/office/officeart/2005/8/layout/orgChart1"/>
    <dgm:cxn modelId="{D13E1A87-2A4B-E545-8FFD-F8CDA4AE4EA8}" type="presParOf" srcId="{40E42E33-A44C-2445-9B76-5526E691545F}" destId="{F9F14573-6B5C-3549-9FFE-AB4B9A23A0D9}" srcOrd="2" destOrd="0" presId="urn:microsoft.com/office/officeart/2005/8/layout/orgChart1"/>
    <dgm:cxn modelId="{9ECDE339-5FFC-924A-BF1B-F7EED8E2E177}" type="presParOf" srcId="{AE80DDB7-0086-5E40-A54D-5F41032CDC38}" destId="{577C3706-CA32-2D41-8D81-D0B975ED93C5}" srcOrd="2" destOrd="0" presId="urn:microsoft.com/office/officeart/2005/8/layout/orgChart1"/>
  </dgm:cxnLst>
  <dgm:bg/>
  <dgm:whole>
    <a:ln w="38100" cap="flat" cmpd="sng" algn="ctr">
      <a:solidFill>
        <a:schemeClr val="bg1"/>
      </a:solidFill>
      <a:prstDash val="dash"/>
      <a:round/>
      <a:headEnd type="none" w="med" len="med"/>
      <a:tailEnd type="none" w="med" len="med"/>
    </a:ln>
  </dgm:whole>
  <dgm:extLst>
    <a:ext uri="http://schemas.microsoft.com/office/drawing/2008/diagram">
      <dsp:dataModelExt xmlns:dsp="http://schemas.microsoft.com/office/drawing/2008/diagram" relId="rId1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D75380B-C532-4941-9889-471FDC6890EC}" type="doc">
      <dgm:prSet loTypeId="urn:microsoft.com/office/officeart/2009/3/layout/HorizontalOrganizationChart" loCatId="" qsTypeId="urn:microsoft.com/office/officeart/2005/8/quickstyle/simple1" qsCatId="simple" csTypeId="urn:microsoft.com/office/officeart/2005/8/colors/accent1_2" csCatId="accent1" phldr="1"/>
      <dgm:spPr/>
      <dgm:t>
        <a:bodyPr/>
        <a:lstStyle/>
        <a:p>
          <a:endParaRPr lang="en-GB"/>
        </a:p>
      </dgm:t>
    </dgm:pt>
    <dgm:pt modelId="{A8DF9971-0E00-AD41-81C4-FA7D755101C5}">
      <dgm:prSet phldrT="[Text]"/>
      <dgm:spPr>
        <a:solidFill>
          <a:srgbClr val="02485A"/>
        </a:solidFill>
      </dgm:spPr>
      <dgm:t>
        <a:bodyPr/>
        <a:lstStyle/>
        <a:p>
          <a:r>
            <a:rPr lang="en-GB" dirty="0"/>
            <a:t>Base ELITE Model</a:t>
          </a:r>
        </a:p>
      </dgm:t>
    </dgm:pt>
    <dgm:pt modelId="{88FC35E5-BA0A-8C44-9839-5AD8001CEC98}" type="parTrans" cxnId="{551B048C-2DDF-6B4D-B381-6A418CDA3E25}">
      <dgm:prSet/>
      <dgm:spPr/>
      <dgm:t>
        <a:bodyPr/>
        <a:lstStyle/>
        <a:p>
          <a:endParaRPr lang="en-GB"/>
        </a:p>
      </dgm:t>
    </dgm:pt>
    <dgm:pt modelId="{3A2C4F17-0D8F-EB49-A61E-612F75F7EEC9}" type="sibTrans" cxnId="{551B048C-2DDF-6B4D-B381-6A418CDA3E25}">
      <dgm:prSet/>
      <dgm:spPr/>
      <dgm:t>
        <a:bodyPr/>
        <a:lstStyle/>
        <a:p>
          <a:endParaRPr lang="en-GB"/>
        </a:p>
      </dgm:t>
    </dgm:pt>
    <dgm:pt modelId="{AD746C8F-72F6-2E40-869C-853B79F68F57}">
      <dgm:prSet phldrT="[Text]"/>
      <dgm:spPr>
        <a:solidFill>
          <a:srgbClr val="02485A"/>
        </a:solidFill>
      </dgm:spPr>
      <dgm:t>
        <a:bodyPr/>
        <a:lstStyle/>
        <a:p>
          <a:r>
            <a:rPr lang="en-GB" dirty="0"/>
            <a:t>Chat with Documents</a:t>
          </a:r>
        </a:p>
      </dgm:t>
    </dgm:pt>
    <dgm:pt modelId="{76FC0A5D-BEC9-A145-89C9-C9B7EB39024C}" type="parTrans" cxnId="{98B9A779-8EF7-8B49-800D-B4CCCA37EB8D}">
      <dgm:prSet/>
      <dgm:spPr>
        <a:ln w="38100">
          <a:solidFill>
            <a:srgbClr val="02485A"/>
          </a:solidFill>
        </a:ln>
      </dgm:spPr>
      <dgm:t>
        <a:bodyPr/>
        <a:lstStyle/>
        <a:p>
          <a:endParaRPr lang="en-GB"/>
        </a:p>
      </dgm:t>
    </dgm:pt>
    <dgm:pt modelId="{DC77F032-DEE0-EE4F-85A2-84C9C93D67F5}" type="sibTrans" cxnId="{98B9A779-8EF7-8B49-800D-B4CCCA37EB8D}">
      <dgm:prSet/>
      <dgm:spPr/>
      <dgm:t>
        <a:bodyPr/>
        <a:lstStyle/>
        <a:p>
          <a:endParaRPr lang="en-GB"/>
        </a:p>
      </dgm:t>
    </dgm:pt>
    <dgm:pt modelId="{6EA76FAF-09BA-694D-A8D3-4062F1B40757}">
      <dgm:prSet phldrT="[Text]"/>
      <dgm:spPr>
        <a:solidFill>
          <a:srgbClr val="02485A"/>
        </a:solidFill>
      </dgm:spPr>
      <dgm:t>
        <a:bodyPr/>
        <a:lstStyle/>
        <a:p>
          <a:r>
            <a:rPr lang="en-GB" dirty="0"/>
            <a:t>Lesson Plan</a:t>
          </a:r>
        </a:p>
      </dgm:t>
    </dgm:pt>
    <dgm:pt modelId="{A93174B9-BAD9-C249-BBB4-5681DF4F824C}" type="parTrans" cxnId="{796424AA-BE3F-8C4C-8634-39819BF0DC76}">
      <dgm:prSet/>
      <dgm:spPr>
        <a:ln w="38100">
          <a:solidFill>
            <a:srgbClr val="02485A"/>
          </a:solidFill>
        </a:ln>
      </dgm:spPr>
      <dgm:t>
        <a:bodyPr/>
        <a:lstStyle/>
        <a:p>
          <a:endParaRPr lang="en-GB"/>
        </a:p>
      </dgm:t>
    </dgm:pt>
    <dgm:pt modelId="{36379E2F-9B49-0D41-B7CE-13464C434A57}" type="sibTrans" cxnId="{796424AA-BE3F-8C4C-8634-39819BF0DC76}">
      <dgm:prSet/>
      <dgm:spPr/>
      <dgm:t>
        <a:bodyPr/>
        <a:lstStyle/>
        <a:p>
          <a:endParaRPr lang="en-GB"/>
        </a:p>
      </dgm:t>
    </dgm:pt>
    <dgm:pt modelId="{FA5B509B-C426-CA4D-955D-006FC1C10EB7}">
      <dgm:prSet phldrT="[Text]"/>
      <dgm:spPr>
        <a:solidFill>
          <a:srgbClr val="02485A"/>
        </a:solidFill>
      </dgm:spPr>
      <dgm:t>
        <a:bodyPr/>
        <a:lstStyle/>
        <a:p>
          <a:r>
            <a:rPr lang="en-GB" dirty="0"/>
            <a:t>MCQ</a:t>
          </a:r>
        </a:p>
      </dgm:t>
    </dgm:pt>
    <dgm:pt modelId="{8AEAAEEF-176E-A344-AA42-25E2E6BC43B9}" type="parTrans" cxnId="{BFF4B7BE-F7CE-5544-BD2D-D142F9177A46}">
      <dgm:prSet/>
      <dgm:spPr>
        <a:ln w="38100">
          <a:solidFill>
            <a:srgbClr val="02485A"/>
          </a:solidFill>
        </a:ln>
      </dgm:spPr>
      <dgm:t>
        <a:bodyPr/>
        <a:lstStyle/>
        <a:p>
          <a:endParaRPr lang="en-GB"/>
        </a:p>
      </dgm:t>
    </dgm:pt>
    <dgm:pt modelId="{B3DEED2D-ABBC-6541-9D62-4530DCDD2CCE}" type="sibTrans" cxnId="{BFF4B7BE-F7CE-5544-BD2D-D142F9177A46}">
      <dgm:prSet/>
      <dgm:spPr/>
      <dgm:t>
        <a:bodyPr/>
        <a:lstStyle/>
        <a:p>
          <a:endParaRPr lang="en-GB"/>
        </a:p>
      </dgm:t>
    </dgm:pt>
    <dgm:pt modelId="{45FD52ED-89A0-DA49-9E39-7C64B77B1BEC}">
      <dgm:prSet phldrT="[Text]"/>
      <dgm:spPr>
        <a:solidFill>
          <a:srgbClr val="02485A"/>
        </a:solidFill>
      </dgm:spPr>
      <dgm:t>
        <a:bodyPr/>
        <a:lstStyle/>
        <a:p>
          <a:r>
            <a:rPr lang="en-GB" dirty="0"/>
            <a:t>Image Generation</a:t>
          </a:r>
        </a:p>
      </dgm:t>
    </dgm:pt>
    <dgm:pt modelId="{902E86B4-BE2B-2449-A941-EC3A22972FB3}" type="parTrans" cxnId="{738D600C-C5E3-7A46-A81F-6FDA23A678B9}">
      <dgm:prSet/>
      <dgm:spPr>
        <a:ln w="38100">
          <a:solidFill>
            <a:srgbClr val="02485A"/>
          </a:solidFill>
        </a:ln>
      </dgm:spPr>
      <dgm:t>
        <a:bodyPr/>
        <a:lstStyle/>
        <a:p>
          <a:endParaRPr lang="en-GB"/>
        </a:p>
      </dgm:t>
    </dgm:pt>
    <dgm:pt modelId="{70A3FB6C-849E-9741-82AA-1B7F3CC7B924}" type="sibTrans" cxnId="{738D600C-C5E3-7A46-A81F-6FDA23A678B9}">
      <dgm:prSet/>
      <dgm:spPr/>
      <dgm:t>
        <a:bodyPr/>
        <a:lstStyle/>
        <a:p>
          <a:endParaRPr lang="en-GB"/>
        </a:p>
      </dgm:t>
    </dgm:pt>
    <dgm:pt modelId="{712DB7B1-6AAC-3340-B62A-8F6D08D33220}">
      <dgm:prSet phldrT="[Text]"/>
      <dgm:spPr>
        <a:solidFill>
          <a:srgbClr val="02485A"/>
        </a:solidFill>
      </dgm:spPr>
      <dgm:t>
        <a:bodyPr/>
        <a:lstStyle/>
        <a:p>
          <a:r>
            <a:rPr lang="en-GB" dirty="0"/>
            <a:t>Lecture Notes</a:t>
          </a:r>
        </a:p>
      </dgm:t>
    </dgm:pt>
    <dgm:pt modelId="{031195C6-B211-174C-A718-4847802F6D2B}" type="parTrans" cxnId="{21179021-7877-2B4D-A4CC-D2CC7E3F9C0A}">
      <dgm:prSet/>
      <dgm:spPr>
        <a:ln w="38100">
          <a:solidFill>
            <a:srgbClr val="02485A"/>
          </a:solidFill>
        </a:ln>
      </dgm:spPr>
      <dgm:t>
        <a:bodyPr/>
        <a:lstStyle/>
        <a:p>
          <a:endParaRPr lang="en-GB"/>
        </a:p>
      </dgm:t>
    </dgm:pt>
    <dgm:pt modelId="{8DFB6AA3-1539-7749-B5F8-B6AFA2C21EF8}" type="sibTrans" cxnId="{21179021-7877-2B4D-A4CC-D2CC7E3F9C0A}">
      <dgm:prSet/>
      <dgm:spPr/>
      <dgm:t>
        <a:bodyPr/>
        <a:lstStyle/>
        <a:p>
          <a:endParaRPr lang="en-GB"/>
        </a:p>
      </dgm:t>
    </dgm:pt>
    <dgm:pt modelId="{FD22E098-1DF4-114D-849A-A8979B86C49F}">
      <dgm:prSet phldrT="[Text]"/>
      <dgm:spPr>
        <a:solidFill>
          <a:srgbClr val="02485A"/>
        </a:solidFill>
      </dgm:spPr>
      <dgm:t>
        <a:bodyPr/>
        <a:lstStyle/>
        <a:p>
          <a:r>
            <a:rPr lang="en-GB" dirty="0"/>
            <a:t>Marking</a:t>
          </a:r>
        </a:p>
      </dgm:t>
    </dgm:pt>
    <dgm:pt modelId="{76E57FB3-A9B5-2A47-A23A-2091271F1EB8}" type="parTrans" cxnId="{AAB3AC4B-6E71-1F4A-81D8-D377A28E60F0}">
      <dgm:prSet/>
      <dgm:spPr>
        <a:ln w="38100">
          <a:solidFill>
            <a:srgbClr val="02485A"/>
          </a:solidFill>
        </a:ln>
      </dgm:spPr>
      <dgm:t>
        <a:bodyPr/>
        <a:lstStyle/>
        <a:p>
          <a:endParaRPr lang="en-GB"/>
        </a:p>
      </dgm:t>
    </dgm:pt>
    <dgm:pt modelId="{B13E7EE9-3408-A349-93B8-259BBE8F645C}" type="sibTrans" cxnId="{AAB3AC4B-6E71-1F4A-81D8-D377A28E60F0}">
      <dgm:prSet/>
      <dgm:spPr/>
      <dgm:t>
        <a:bodyPr/>
        <a:lstStyle/>
        <a:p>
          <a:endParaRPr lang="en-GB"/>
        </a:p>
      </dgm:t>
    </dgm:pt>
    <dgm:pt modelId="{D041E253-FC74-C24E-B7F8-4F93ECE8BD79}" type="pres">
      <dgm:prSet presAssocID="{AD75380B-C532-4941-9889-471FDC6890EC}" presName="hierChild1" presStyleCnt="0">
        <dgm:presLayoutVars>
          <dgm:orgChart val="1"/>
          <dgm:chPref val="1"/>
          <dgm:dir/>
          <dgm:animOne val="branch"/>
          <dgm:animLvl val="lvl"/>
          <dgm:resizeHandles/>
        </dgm:presLayoutVars>
      </dgm:prSet>
      <dgm:spPr/>
    </dgm:pt>
    <dgm:pt modelId="{AF72EA6E-1192-7F43-BAC3-E0E428BBE777}" type="pres">
      <dgm:prSet presAssocID="{A8DF9971-0E00-AD41-81C4-FA7D755101C5}" presName="hierRoot1" presStyleCnt="0">
        <dgm:presLayoutVars>
          <dgm:hierBranch val="init"/>
        </dgm:presLayoutVars>
      </dgm:prSet>
      <dgm:spPr/>
    </dgm:pt>
    <dgm:pt modelId="{EB12D2F6-A1E6-0747-9800-BA04856227A8}" type="pres">
      <dgm:prSet presAssocID="{A8DF9971-0E00-AD41-81C4-FA7D755101C5}" presName="rootComposite1" presStyleCnt="0"/>
      <dgm:spPr/>
    </dgm:pt>
    <dgm:pt modelId="{4C6D2DBE-C6EC-1643-8959-18D3A594D945}" type="pres">
      <dgm:prSet presAssocID="{A8DF9971-0E00-AD41-81C4-FA7D755101C5}" presName="rootText1" presStyleLbl="node0" presStyleIdx="0" presStyleCnt="1">
        <dgm:presLayoutVars>
          <dgm:chPref val="3"/>
        </dgm:presLayoutVars>
      </dgm:prSet>
      <dgm:spPr/>
    </dgm:pt>
    <dgm:pt modelId="{AFFF2725-F6DD-D547-A239-1EA1708FC1B4}" type="pres">
      <dgm:prSet presAssocID="{A8DF9971-0E00-AD41-81C4-FA7D755101C5}" presName="rootConnector1" presStyleLbl="node1" presStyleIdx="0" presStyleCnt="0"/>
      <dgm:spPr/>
    </dgm:pt>
    <dgm:pt modelId="{06811344-79F7-3944-9053-7BF9AFB53908}" type="pres">
      <dgm:prSet presAssocID="{A8DF9971-0E00-AD41-81C4-FA7D755101C5}" presName="hierChild2" presStyleCnt="0"/>
      <dgm:spPr/>
    </dgm:pt>
    <dgm:pt modelId="{C71568DE-C670-6F4C-A003-0C6589F039D2}" type="pres">
      <dgm:prSet presAssocID="{76FC0A5D-BEC9-A145-89C9-C9B7EB39024C}" presName="Name64" presStyleLbl="parChTrans1D2" presStyleIdx="0" presStyleCnt="6"/>
      <dgm:spPr/>
    </dgm:pt>
    <dgm:pt modelId="{778A749C-BC1E-D44A-8383-0F0433E5923B}" type="pres">
      <dgm:prSet presAssocID="{AD746C8F-72F6-2E40-869C-853B79F68F57}" presName="hierRoot2" presStyleCnt="0">
        <dgm:presLayoutVars>
          <dgm:hierBranch val="init"/>
        </dgm:presLayoutVars>
      </dgm:prSet>
      <dgm:spPr/>
    </dgm:pt>
    <dgm:pt modelId="{375CD188-052F-AB48-AB6F-1CDBEBA13F29}" type="pres">
      <dgm:prSet presAssocID="{AD746C8F-72F6-2E40-869C-853B79F68F57}" presName="rootComposite" presStyleCnt="0"/>
      <dgm:spPr/>
    </dgm:pt>
    <dgm:pt modelId="{2F3B852F-A218-D649-B96A-6C404DB15EA9}" type="pres">
      <dgm:prSet presAssocID="{AD746C8F-72F6-2E40-869C-853B79F68F57}" presName="rootText" presStyleLbl="node2" presStyleIdx="0" presStyleCnt="6">
        <dgm:presLayoutVars>
          <dgm:chPref val="3"/>
        </dgm:presLayoutVars>
      </dgm:prSet>
      <dgm:spPr/>
    </dgm:pt>
    <dgm:pt modelId="{2643930E-7D65-E247-8C0D-FAAEF120C2B7}" type="pres">
      <dgm:prSet presAssocID="{AD746C8F-72F6-2E40-869C-853B79F68F57}" presName="rootConnector" presStyleLbl="node2" presStyleIdx="0" presStyleCnt="6"/>
      <dgm:spPr/>
    </dgm:pt>
    <dgm:pt modelId="{C2CD1251-D4B7-0B46-B09F-D7DA3BDAF642}" type="pres">
      <dgm:prSet presAssocID="{AD746C8F-72F6-2E40-869C-853B79F68F57}" presName="hierChild4" presStyleCnt="0"/>
      <dgm:spPr/>
    </dgm:pt>
    <dgm:pt modelId="{A0D4F68D-4B49-DB4D-8CC7-025CB1295E3F}" type="pres">
      <dgm:prSet presAssocID="{AD746C8F-72F6-2E40-869C-853B79F68F57}" presName="hierChild5" presStyleCnt="0"/>
      <dgm:spPr/>
    </dgm:pt>
    <dgm:pt modelId="{776A913B-E8C1-504E-AF00-C64E3739C431}" type="pres">
      <dgm:prSet presAssocID="{A93174B9-BAD9-C249-BBB4-5681DF4F824C}" presName="Name64" presStyleLbl="parChTrans1D2" presStyleIdx="1" presStyleCnt="6"/>
      <dgm:spPr/>
    </dgm:pt>
    <dgm:pt modelId="{6FA290BC-8D8F-6743-9151-8ECDF82EFE45}" type="pres">
      <dgm:prSet presAssocID="{6EA76FAF-09BA-694D-A8D3-4062F1B40757}" presName="hierRoot2" presStyleCnt="0">
        <dgm:presLayoutVars>
          <dgm:hierBranch val="init"/>
        </dgm:presLayoutVars>
      </dgm:prSet>
      <dgm:spPr/>
    </dgm:pt>
    <dgm:pt modelId="{7FEB05B6-7FA4-9347-BEAD-D1498686C1DF}" type="pres">
      <dgm:prSet presAssocID="{6EA76FAF-09BA-694D-A8D3-4062F1B40757}" presName="rootComposite" presStyleCnt="0"/>
      <dgm:spPr/>
    </dgm:pt>
    <dgm:pt modelId="{4771AFF9-F3E2-4E41-BB03-593D88C23A3A}" type="pres">
      <dgm:prSet presAssocID="{6EA76FAF-09BA-694D-A8D3-4062F1B40757}" presName="rootText" presStyleLbl="node2" presStyleIdx="1" presStyleCnt="6">
        <dgm:presLayoutVars>
          <dgm:chPref val="3"/>
        </dgm:presLayoutVars>
      </dgm:prSet>
      <dgm:spPr/>
    </dgm:pt>
    <dgm:pt modelId="{CA2DDA41-F602-4C40-B0E3-377AF1853221}" type="pres">
      <dgm:prSet presAssocID="{6EA76FAF-09BA-694D-A8D3-4062F1B40757}" presName="rootConnector" presStyleLbl="node2" presStyleIdx="1" presStyleCnt="6"/>
      <dgm:spPr/>
    </dgm:pt>
    <dgm:pt modelId="{87C31A7E-524B-D140-88B2-B67CE39C7B58}" type="pres">
      <dgm:prSet presAssocID="{6EA76FAF-09BA-694D-A8D3-4062F1B40757}" presName="hierChild4" presStyleCnt="0"/>
      <dgm:spPr/>
    </dgm:pt>
    <dgm:pt modelId="{B912BBA3-750A-F24D-9B96-130876F688F7}" type="pres">
      <dgm:prSet presAssocID="{6EA76FAF-09BA-694D-A8D3-4062F1B40757}" presName="hierChild5" presStyleCnt="0"/>
      <dgm:spPr/>
    </dgm:pt>
    <dgm:pt modelId="{4C070963-C0CB-5344-893F-8B9DBE9F2E70}" type="pres">
      <dgm:prSet presAssocID="{8AEAAEEF-176E-A344-AA42-25E2E6BC43B9}" presName="Name64" presStyleLbl="parChTrans1D2" presStyleIdx="2" presStyleCnt="6"/>
      <dgm:spPr/>
    </dgm:pt>
    <dgm:pt modelId="{0FDE3913-88DC-4646-92E1-C1D9F93A1B00}" type="pres">
      <dgm:prSet presAssocID="{FA5B509B-C426-CA4D-955D-006FC1C10EB7}" presName="hierRoot2" presStyleCnt="0">
        <dgm:presLayoutVars>
          <dgm:hierBranch val="init"/>
        </dgm:presLayoutVars>
      </dgm:prSet>
      <dgm:spPr/>
    </dgm:pt>
    <dgm:pt modelId="{6BFE48D5-CA46-FF44-89D0-A6FC695459DD}" type="pres">
      <dgm:prSet presAssocID="{FA5B509B-C426-CA4D-955D-006FC1C10EB7}" presName="rootComposite" presStyleCnt="0"/>
      <dgm:spPr/>
    </dgm:pt>
    <dgm:pt modelId="{E309AED7-8017-F149-86C6-E6984F4F4147}" type="pres">
      <dgm:prSet presAssocID="{FA5B509B-C426-CA4D-955D-006FC1C10EB7}" presName="rootText" presStyleLbl="node2" presStyleIdx="2" presStyleCnt="6">
        <dgm:presLayoutVars>
          <dgm:chPref val="3"/>
        </dgm:presLayoutVars>
      </dgm:prSet>
      <dgm:spPr/>
    </dgm:pt>
    <dgm:pt modelId="{C52600A1-5587-B742-A0A5-A7BB3A8ACDF8}" type="pres">
      <dgm:prSet presAssocID="{FA5B509B-C426-CA4D-955D-006FC1C10EB7}" presName="rootConnector" presStyleLbl="node2" presStyleIdx="2" presStyleCnt="6"/>
      <dgm:spPr/>
    </dgm:pt>
    <dgm:pt modelId="{BA4432E7-A350-404A-BB1F-5BE49DFF7AED}" type="pres">
      <dgm:prSet presAssocID="{FA5B509B-C426-CA4D-955D-006FC1C10EB7}" presName="hierChild4" presStyleCnt="0"/>
      <dgm:spPr/>
    </dgm:pt>
    <dgm:pt modelId="{F6FF630C-78F8-4C42-9126-BD6A861DCFDB}" type="pres">
      <dgm:prSet presAssocID="{FA5B509B-C426-CA4D-955D-006FC1C10EB7}" presName="hierChild5" presStyleCnt="0"/>
      <dgm:spPr/>
    </dgm:pt>
    <dgm:pt modelId="{BEBCE2C3-F76A-6C45-9B90-76E4C142BD73}" type="pres">
      <dgm:prSet presAssocID="{902E86B4-BE2B-2449-A941-EC3A22972FB3}" presName="Name64" presStyleLbl="parChTrans1D2" presStyleIdx="3" presStyleCnt="6"/>
      <dgm:spPr/>
    </dgm:pt>
    <dgm:pt modelId="{96E28939-900D-8047-8F9F-DB5A723BE96A}" type="pres">
      <dgm:prSet presAssocID="{45FD52ED-89A0-DA49-9E39-7C64B77B1BEC}" presName="hierRoot2" presStyleCnt="0">
        <dgm:presLayoutVars>
          <dgm:hierBranch val="init"/>
        </dgm:presLayoutVars>
      </dgm:prSet>
      <dgm:spPr/>
    </dgm:pt>
    <dgm:pt modelId="{83A65753-7164-1242-B0A2-1571520BD269}" type="pres">
      <dgm:prSet presAssocID="{45FD52ED-89A0-DA49-9E39-7C64B77B1BEC}" presName="rootComposite" presStyleCnt="0"/>
      <dgm:spPr/>
    </dgm:pt>
    <dgm:pt modelId="{F606D41B-E78B-EE43-979E-14FA479C7BE3}" type="pres">
      <dgm:prSet presAssocID="{45FD52ED-89A0-DA49-9E39-7C64B77B1BEC}" presName="rootText" presStyleLbl="node2" presStyleIdx="3" presStyleCnt="6">
        <dgm:presLayoutVars>
          <dgm:chPref val="3"/>
        </dgm:presLayoutVars>
      </dgm:prSet>
      <dgm:spPr/>
    </dgm:pt>
    <dgm:pt modelId="{30716753-BE19-634C-B59D-243D8D842866}" type="pres">
      <dgm:prSet presAssocID="{45FD52ED-89A0-DA49-9E39-7C64B77B1BEC}" presName="rootConnector" presStyleLbl="node2" presStyleIdx="3" presStyleCnt="6"/>
      <dgm:spPr/>
    </dgm:pt>
    <dgm:pt modelId="{EE790CD6-B328-A74A-8A0E-6AE5C6082A1A}" type="pres">
      <dgm:prSet presAssocID="{45FD52ED-89A0-DA49-9E39-7C64B77B1BEC}" presName="hierChild4" presStyleCnt="0"/>
      <dgm:spPr/>
    </dgm:pt>
    <dgm:pt modelId="{B9732E21-EE43-1141-A210-F760334116FA}" type="pres">
      <dgm:prSet presAssocID="{45FD52ED-89A0-DA49-9E39-7C64B77B1BEC}" presName="hierChild5" presStyleCnt="0"/>
      <dgm:spPr/>
    </dgm:pt>
    <dgm:pt modelId="{3161FBDF-0354-C349-9BB2-B3CA07AC9A29}" type="pres">
      <dgm:prSet presAssocID="{031195C6-B211-174C-A718-4847802F6D2B}" presName="Name64" presStyleLbl="parChTrans1D2" presStyleIdx="4" presStyleCnt="6"/>
      <dgm:spPr/>
    </dgm:pt>
    <dgm:pt modelId="{20D12C6D-535E-2D4D-8B59-2E71DCB0F537}" type="pres">
      <dgm:prSet presAssocID="{712DB7B1-6AAC-3340-B62A-8F6D08D33220}" presName="hierRoot2" presStyleCnt="0">
        <dgm:presLayoutVars>
          <dgm:hierBranch val="init"/>
        </dgm:presLayoutVars>
      </dgm:prSet>
      <dgm:spPr/>
    </dgm:pt>
    <dgm:pt modelId="{0EABB637-9510-2544-AEAD-1B74DBBF9330}" type="pres">
      <dgm:prSet presAssocID="{712DB7B1-6AAC-3340-B62A-8F6D08D33220}" presName="rootComposite" presStyleCnt="0"/>
      <dgm:spPr/>
    </dgm:pt>
    <dgm:pt modelId="{7D374429-60E3-9B44-ABE3-F62D6DCCE978}" type="pres">
      <dgm:prSet presAssocID="{712DB7B1-6AAC-3340-B62A-8F6D08D33220}" presName="rootText" presStyleLbl="node2" presStyleIdx="4" presStyleCnt="6">
        <dgm:presLayoutVars>
          <dgm:chPref val="3"/>
        </dgm:presLayoutVars>
      </dgm:prSet>
      <dgm:spPr/>
    </dgm:pt>
    <dgm:pt modelId="{410135B7-5905-8341-86A6-91E0439A6760}" type="pres">
      <dgm:prSet presAssocID="{712DB7B1-6AAC-3340-B62A-8F6D08D33220}" presName="rootConnector" presStyleLbl="node2" presStyleIdx="4" presStyleCnt="6"/>
      <dgm:spPr/>
    </dgm:pt>
    <dgm:pt modelId="{300A16A9-932E-0848-BFA0-DE3E2D37BBC6}" type="pres">
      <dgm:prSet presAssocID="{712DB7B1-6AAC-3340-B62A-8F6D08D33220}" presName="hierChild4" presStyleCnt="0"/>
      <dgm:spPr/>
    </dgm:pt>
    <dgm:pt modelId="{E0E09976-32D9-5648-B973-E43A0960322C}" type="pres">
      <dgm:prSet presAssocID="{712DB7B1-6AAC-3340-B62A-8F6D08D33220}" presName="hierChild5" presStyleCnt="0"/>
      <dgm:spPr/>
    </dgm:pt>
    <dgm:pt modelId="{EFB5C161-BBF1-FA49-BD45-5AC4A117F338}" type="pres">
      <dgm:prSet presAssocID="{76E57FB3-A9B5-2A47-A23A-2091271F1EB8}" presName="Name64" presStyleLbl="parChTrans1D2" presStyleIdx="5" presStyleCnt="6"/>
      <dgm:spPr/>
    </dgm:pt>
    <dgm:pt modelId="{979E7D71-5448-A649-B78F-A1F4A6D81444}" type="pres">
      <dgm:prSet presAssocID="{FD22E098-1DF4-114D-849A-A8979B86C49F}" presName="hierRoot2" presStyleCnt="0">
        <dgm:presLayoutVars>
          <dgm:hierBranch val="init"/>
        </dgm:presLayoutVars>
      </dgm:prSet>
      <dgm:spPr/>
    </dgm:pt>
    <dgm:pt modelId="{92E95BC1-AEF1-0346-AAD4-E6260C9EFDFA}" type="pres">
      <dgm:prSet presAssocID="{FD22E098-1DF4-114D-849A-A8979B86C49F}" presName="rootComposite" presStyleCnt="0"/>
      <dgm:spPr/>
    </dgm:pt>
    <dgm:pt modelId="{D9945E7B-5C43-EF41-A200-71DD95372B4D}" type="pres">
      <dgm:prSet presAssocID="{FD22E098-1DF4-114D-849A-A8979B86C49F}" presName="rootText" presStyleLbl="node2" presStyleIdx="5" presStyleCnt="6">
        <dgm:presLayoutVars>
          <dgm:chPref val="3"/>
        </dgm:presLayoutVars>
      </dgm:prSet>
      <dgm:spPr/>
    </dgm:pt>
    <dgm:pt modelId="{13145EA3-9FC1-DE48-B646-6D2FCF62111A}" type="pres">
      <dgm:prSet presAssocID="{FD22E098-1DF4-114D-849A-A8979B86C49F}" presName="rootConnector" presStyleLbl="node2" presStyleIdx="5" presStyleCnt="6"/>
      <dgm:spPr/>
    </dgm:pt>
    <dgm:pt modelId="{D86EBCB5-2057-0444-ABFF-4ECF93A44AA4}" type="pres">
      <dgm:prSet presAssocID="{FD22E098-1DF4-114D-849A-A8979B86C49F}" presName="hierChild4" presStyleCnt="0"/>
      <dgm:spPr/>
    </dgm:pt>
    <dgm:pt modelId="{17FD49CC-C58A-1B4B-8314-4AC140CEADC2}" type="pres">
      <dgm:prSet presAssocID="{FD22E098-1DF4-114D-849A-A8979B86C49F}" presName="hierChild5" presStyleCnt="0"/>
      <dgm:spPr/>
    </dgm:pt>
    <dgm:pt modelId="{B6AB25CA-03B9-B842-966E-66497F0FD1BB}" type="pres">
      <dgm:prSet presAssocID="{A8DF9971-0E00-AD41-81C4-FA7D755101C5}" presName="hierChild3" presStyleCnt="0"/>
      <dgm:spPr/>
    </dgm:pt>
  </dgm:ptLst>
  <dgm:cxnLst>
    <dgm:cxn modelId="{F45F6E02-65ED-6B45-AEE8-AF39E9EA295B}" type="presOf" srcId="{76E57FB3-A9B5-2A47-A23A-2091271F1EB8}" destId="{EFB5C161-BBF1-FA49-BD45-5AC4A117F338}" srcOrd="0" destOrd="0" presId="urn:microsoft.com/office/officeart/2009/3/layout/HorizontalOrganizationChart"/>
    <dgm:cxn modelId="{738D600C-C5E3-7A46-A81F-6FDA23A678B9}" srcId="{A8DF9971-0E00-AD41-81C4-FA7D755101C5}" destId="{45FD52ED-89A0-DA49-9E39-7C64B77B1BEC}" srcOrd="3" destOrd="0" parTransId="{902E86B4-BE2B-2449-A941-EC3A22972FB3}" sibTransId="{70A3FB6C-849E-9741-82AA-1B7F3CC7B924}"/>
    <dgm:cxn modelId="{1C0A1F0E-033C-5540-88A6-81A1450E485F}" type="presOf" srcId="{45FD52ED-89A0-DA49-9E39-7C64B77B1BEC}" destId="{30716753-BE19-634C-B59D-243D8D842866}" srcOrd="1" destOrd="0" presId="urn:microsoft.com/office/officeart/2009/3/layout/HorizontalOrganizationChart"/>
    <dgm:cxn modelId="{A0E2680F-BA32-464C-A562-FC746DEA04B7}" type="presOf" srcId="{A93174B9-BAD9-C249-BBB4-5681DF4F824C}" destId="{776A913B-E8C1-504E-AF00-C64E3739C431}" srcOrd="0" destOrd="0" presId="urn:microsoft.com/office/officeart/2009/3/layout/HorizontalOrganizationChart"/>
    <dgm:cxn modelId="{F3CE0112-1141-444A-910D-FE59A768E3F4}" type="presOf" srcId="{031195C6-B211-174C-A718-4847802F6D2B}" destId="{3161FBDF-0354-C349-9BB2-B3CA07AC9A29}" srcOrd="0" destOrd="0" presId="urn:microsoft.com/office/officeart/2009/3/layout/HorizontalOrganizationChart"/>
    <dgm:cxn modelId="{75FAA91D-5B9C-2346-B1ED-9CB529F87FCC}" type="presOf" srcId="{902E86B4-BE2B-2449-A941-EC3A22972FB3}" destId="{BEBCE2C3-F76A-6C45-9B90-76E4C142BD73}" srcOrd="0" destOrd="0" presId="urn:microsoft.com/office/officeart/2009/3/layout/HorizontalOrganizationChart"/>
    <dgm:cxn modelId="{61A3841E-DA86-A144-8A70-2FADC623BD83}" type="presOf" srcId="{6EA76FAF-09BA-694D-A8D3-4062F1B40757}" destId="{4771AFF9-F3E2-4E41-BB03-593D88C23A3A}" srcOrd="0" destOrd="0" presId="urn:microsoft.com/office/officeart/2009/3/layout/HorizontalOrganizationChart"/>
    <dgm:cxn modelId="{21179021-7877-2B4D-A4CC-D2CC7E3F9C0A}" srcId="{A8DF9971-0E00-AD41-81C4-FA7D755101C5}" destId="{712DB7B1-6AAC-3340-B62A-8F6D08D33220}" srcOrd="4" destOrd="0" parTransId="{031195C6-B211-174C-A718-4847802F6D2B}" sibTransId="{8DFB6AA3-1539-7749-B5F8-B6AFA2C21EF8}"/>
    <dgm:cxn modelId="{FDB44F23-119B-4049-83A2-23881681921F}" type="presOf" srcId="{FD22E098-1DF4-114D-849A-A8979B86C49F}" destId="{13145EA3-9FC1-DE48-B646-6D2FCF62111A}" srcOrd="1" destOrd="0" presId="urn:microsoft.com/office/officeart/2009/3/layout/HorizontalOrganizationChart"/>
    <dgm:cxn modelId="{492A4B28-3C30-EF47-8395-E677D9AA504E}" type="presOf" srcId="{6EA76FAF-09BA-694D-A8D3-4062F1B40757}" destId="{CA2DDA41-F602-4C40-B0E3-377AF1853221}" srcOrd="1" destOrd="0" presId="urn:microsoft.com/office/officeart/2009/3/layout/HorizontalOrganizationChart"/>
    <dgm:cxn modelId="{3C1C7828-1B06-B746-A32D-9BBAEA4856E0}" type="presOf" srcId="{FA5B509B-C426-CA4D-955D-006FC1C10EB7}" destId="{C52600A1-5587-B742-A0A5-A7BB3A8ACDF8}" srcOrd="1" destOrd="0" presId="urn:microsoft.com/office/officeart/2009/3/layout/HorizontalOrganizationChart"/>
    <dgm:cxn modelId="{5124A137-1459-BA45-95F5-D4DFC12EE722}" type="presOf" srcId="{FD22E098-1DF4-114D-849A-A8979B86C49F}" destId="{D9945E7B-5C43-EF41-A200-71DD95372B4D}" srcOrd="0" destOrd="0" presId="urn:microsoft.com/office/officeart/2009/3/layout/HorizontalOrganizationChart"/>
    <dgm:cxn modelId="{DA641741-08F1-7341-B836-4FC4372E05B3}" type="presOf" srcId="{712DB7B1-6AAC-3340-B62A-8F6D08D33220}" destId="{7D374429-60E3-9B44-ABE3-F62D6DCCE978}" srcOrd="0" destOrd="0" presId="urn:microsoft.com/office/officeart/2009/3/layout/HorizontalOrganizationChart"/>
    <dgm:cxn modelId="{AAB3AC4B-6E71-1F4A-81D8-D377A28E60F0}" srcId="{A8DF9971-0E00-AD41-81C4-FA7D755101C5}" destId="{FD22E098-1DF4-114D-849A-A8979B86C49F}" srcOrd="5" destOrd="0" parTransId="{76E57FB3-A9B5-2A47-A23A-2091271F1EB8}" sibTransId="{B13E7EE9-3408-A349-93B8-259BBE8F645C}"/>
    <dgm:cxn modelId="{9CF40E67-9947-464D-9970-A96CE863285F}" type="presOf" srcId="{AD746C8F-72F6-2E40-869C-853B79F68F57}" destId="{2643930E-7D65-E247-8C0D-FAAEF120C2B7}" srcOrd="1" destOrd="0" presId="urn:microsoft.com/office/officeart/2009/3/layout/HorizontalOrganizationChart"/>
    <dgm:cxn modelId="{11D97973-8F5B-BF45-A220-074F3DD4605F}" type="presOf" srcId="{712DB7B1-6AAC-3340-B62A-8F6D08D33220}" destId="{410135B7-5905-8341-86A6-91E0439A6760}" srcOrd="1" destOrd="0" presId="urn:microsoft.com/office/officeart/2009/3/layout/HorizontalOrganizationChart"/>
    <dgm:cxn modelId="{97F7A478-DFBC-7548-A3E4-CF76377E657C}" type="presOf" srcId="{A8DF9971-0E00-AD41-81C4-FA7D755101C5}" destId="{AFFF2725-F6DD-D547-A239-1EA1708FC1B4}" srcOrd="1" destOrd="0" presId="urn:microsoft.com/office/officeart/2009/3/layout/HorizontalOrganizationChart"/>
    <dgm:cxn modelId="{98B9A779-8EF7-8B49-800D-B4CCCA37EB8D}" srcId="{A8DF9971-0E00-AD41-81C4-FA7D755101C5}" destId="{AD746C8F-72F6-2E40-869C-853B79F68F57}" srcOrd="0" destOrd="0" parTransId="{76FC0A5D-BEC9-A145-89C9-C9B7EB39024C}" sibTransId="{DC77F032-DEE0-EE4F-85A2-84C9C93D67F5}"/>
    <dgm:cxn modelId="{551B048C-2DDF-6B4D-B381-6A418CDA3E25}" srcId="{AD75380B-C532-4941-9889-471FDC6890EC}" destId="{A8DF9971-0E00-AD41-81C4-FA7D755101C5}" srcOrd="0" destOrd="0" parTransId="{88FC35E5-BA0A-8C44-9839-5AD8001CEC98}" sibTransId="{3A2C4F17-0D8F-EB49-A61E-612F75F7EEC9}"/>
    <dgm:cxn modelId="{796424AA-BE3F-8C4C-8634-39819BF0DC76}" srcId="{A8DF9971-0E00-AD41-81C4-FA7D755101C5}" destId="{6EA76FAF-09BA-694D-A8D3-4062F1B40757}" srcOrd="1" destOrd="0" parTransId="{A93174B9-BAD9-C249-BBB4-5681DF4F824C}" sibTransId="{36379E2F-9B49-0D41-B7CE-13464C434A57}"/>
    <dgm:cxn modelId="{0E0F73B3-21E4-9344-B42C-8B0CC2A89A61}" type="presOf" srcId="{8AEAAEEF-176E-A344-AA42-25E2E6BC43B9}" destId="{4C070963-C0CB-5344-893F-8B9DBE9F2E70}" srcOrd="0" destOrd="0" presId="urn:microsoft.com/office/officeart/2009/3/layout/HorizontalOrganizationChart"/>
    <dgm:cxn modelId="{74BB65B7-F441-644A-9605-8432B9FC1113}" type="presOf" srcId="{AD75380B-C532-4941-9889-471FDC6890EC}" destId="{D041E253-FC74-C24E-B7F8-4F93ECE8BD79}" srcOrd="0" destOrd="0" presId="urn:microsoft.com/office/officeart/2009/3/layout/HorizontalOrganizationChart"/>
    <dgm:cxn modelId="{BFF4B7BE-F7CE-5544-BD2D-D142F9177A46}" srcId="{A8DF9971-0E00-AD41-81C4-FA7D755101C5}" destId="{FA5B509B-C426-CA4D-955D-006FC1C10EB7}" srcOrd="2" destOrd="0" parTransId="{8AEAAEEF-176E-A344-AA42-25E2E6BC43B9}" sibTransId="{B3DEED2D-ABBC-6541-9D62-4530DCDD2CCE}"/>
    <dgm:cxn modelId="{64146ED0-EACE-2949-A414-77F79B5957AC}" type="presOf" srcId="{FA5B509B-C426-CA4D-955D-006FC1C10EB7}" destId="{E309AED7-8017-F149-86C6-E6984F4F4147}" srcOrd="0" destOrd="0" presId="urn:microsoft.com/office/officeart/2009/3/layout/HorizontalOrganizationChart"/>
    <dgm:cxn modelId="{96B1B7D3-5B3B-CD45-9DAC-D610FB876822}" type="presOf" srcId="{76FC0A5D-BEC9-A145-89C9-C9B7EB39024C}" destId="{C71568DE-C670-6F4C-A003-0C6589F039D2}" srcOrd="0" destOrd="0" presId="urn:microsoft.com/office/officeart/2009/3/layout/HorizontalOrganizationChart"/>
    <dgm:cxn modelId="{3AFF4EED-C8A7-E040-ABDE-5614E6041D41}" type="presOf" srcId="{AD746C8F-72F6-2E40-869C-853B79F68F57}" destId="{2F3B852F-A218-D649-B96A-6C404DB15EA9}" srcOrd="0" destOrd="0" presId="urn:microsoft.com/office/officeart/2009/3/layout/HorizontalOrganizationChart"/>
    <dgm:cxn modelId="{6D4234EE-3A26-0A45-B169-B122E2E4AB0B}" type="presOf" srcId="{A8DF9971-0E00-AD41-81C4-FA7D755101C5}" destId="{4C6D2DBE-C6EC-1643-8959-18D3A594D945}" srcOrd="0" destOrd="0" presId="urn:microsoft.com/office/officeart/2009/3/layout/HorizontalOrganizationChart"/>
    <dgm:cxn modelId="{996544FF-05B2-8A44-ABD4-7FFF30D83172}" type="presOf" srcId="{45FD52ED-89A0-DA49-9E39-7C64B77B1BEC}" destId="{F606D41B-E78B-EE43-979E-14FA479C7BE3}" srcOrd="0" destOrd="0" presId="urn:microsoft.com/office/officeart/2009/3/layout/HorizontalOrganizationChart"/>
    <dgm:cxn modelId="{6E9CAF4E-0A1B-6F4B-A7C1-CC4AFC819BF5}" type="presParOf" srcId="{D041E253-FC74-C24E-B7F8-4F93ECE8BD79}" destId="{AF72EA6E-1192-7F43-BAC3-E0E428BBE777}" srcOrd="0" destOrd="0" presId="urn:microsoft.com/office/officeart/2009/3/layout/HorizontalOrganizationChart"/>
    <dgm:cxn modelId="{50B9BC12-FFC0-0C4D-92ED-0326C5F3E321}" type="presParOf" srcId="{AF72EA6E-1192-7F43-BAC3-E0E428BBE777}" destId="{EB12D2F6-A1E6-0747-9800-BA04856227A8}" srcOrd="0" destOrd="0" presId="urn:microsoft.com/office/officeart/2009/3/layout/HorizontalOrganizationChart"/>
    <dgm:cxn modelId="{9B923BFF-4D34-294C-988F-6B8B6DFD3B96}" type="presParOf" srcId="{EB12D2F6-A1E6-0747-9800-BA04856227A8}" destId="{4C6D2DBE-C6EC-1643-8959-18D3A594D945}" srcOrd="0" destOrd="0" presId="urn:microsoft.com/office/officeart/2009/3/layout/HorizontalOrganizationChart"/>
    <dgm:cxn modelId="{0E5D0EF3-9A1C-E04B-BBF1-9FE7C4E1B5EB}" type="presParOf" srcId="{EB12D2F6-A1E6-0747-9800-BA04856227A8}" destId="{AFFF2725-F6DD-D547-A239-1EA1708FC1B4}" srcOrd="1" destOrd="0" presId="urn:microsoft.com/office/officeart/2009/3/layout/HorizontalOrganizationChart"/>
    <dgm:cxn modelId="{EEE75CFE-81C6-3B43-AA4E-5E78AA5685D5}" type="presParOf" srcId="{AF72EA6E-1192-7F43-BAC3-E0E428BBE777}" destId="{06811344-79F7-3944-9053-7BF9AFB53908}" srcOrd="1" destOrd="0" presId="urn:microsoft.com/office/officeart/2009/3/layout/HorizontalOrganizationChart"/>
    <dgm:cxn modelId="{0C54A971-7C58-6941-B7DB-20D65066C31C}" type="presParOf" srcId="{06811344-79F7-3944-9053-7BF9AFB53908}" destId="{C71568DE-C670-6F4C-A003-0C6589F039D2}" srcOrd="0" destOrd="0" presId="urn:microsoft.com/office/officeart/2009/3/layout/HorizontalOrganizationChart"/>
    <dgm:cxn modelId="{CE5E0AF1-BE3B-F647-B1C6-099B47FE7450}" type="presParOf" srcId="{06811344-79F7-3944-9053-7BF9AFB53908}" destId="{778A749C-BC1E-D44A-8383-0F0433E5923B}" srcOrd="1" destOrd="0" presId="urn:microsoft.com/office/officeart/2009/3/layout/HorizontalOrganizationChart"/>
    <dgm:cxn modelId="{9F5E5FD9-FE11-484F-805D-D6A7AE440FC3}" type="presParOf" srcId="{778A749C-BC1E-D44A-8383-0F0433E5923B}" destId="{375CD188-052F-AB48-AB6F-1CDBEBA13F29}" srcOrd="0" destOrd="0" presId="urn:microsoft.com/office/officeart/2009/3/layout/HorizontalOrganizationChart"/>
    <dgm:cxn modelId="{84B33491-6C55-F547-A3FD-855772A769B3}" type="presParOf" srcId="{375CD188-052F-AB48-AB6F-1CDBEBA13F29}" destId="{2F3B852F-A218-D649-B96A-6C404DB15EA9}" srcOrd="0" destOrd="0" presId="urn:microsoft.com/office/officeart/2009/3/layout/HorizontalOrganizationChart"/>
    <dgm:cxn modelId="{70A60391-BBFF-1D49-A883-E2C057781FA0}" type="presParOf" srcId="{375CD188-052F-AB48-AB6F-1CDBEBA13F29}" destId="{2643930E-7D65-E247-8C0D-FAAEF120C2B7}" srcOrd="1" destOrd="0" presId="urn:microsoft.com/office/officeart/2009/3/layout/HorizontalOrganizationChart"/>
    <dgm:cxn modelId="{F612282D-F97A-1340-9406-31E9C01863FF}" type="presParOf" srcId="{778A749C-BC1E-D44A-8383-0F0433E5923B}" destId="{C2CD1251-D4B7-0B46-B09F-D7DA3BDAF642}" srcOrd="1" destOrd="0" presId="urn:microsoft.com/office/officeart/2009/3/layout/HorizontalOrganizationChart"/>
    <dgm:cxn modelId="{8662CF7C-DF59-B14F-8F19-D20020FD4EF0}" type="presParOf" srcId="{778A749C-BC1E-D44A-8383-0F0433E5923B}" destId="{A0D4F68D-4B49-DB4D-8CC7-025CB1295E3F}" srcOrd="2" destOrd="0" presId="urn:microsoft.com/office/officeart/2009/3/layout/HorizontalOrganizationChart"/>
    <dgm:cxn modelId="{0749AD8F-4E6C-DF4A-8EBB-6A74C51F3F78}" type="presParOf" srcId="{06811344-79F7-3944-9053-7BF9AFB53908}" destId="{776A913B-E8C1-504E-AF00-C64E3739C431}" srcOrd="2" destOrd="0" presId="urn:microsoft.com/office/officeart/2009/3/layout/HorizontalOrganizationChart"/>
    <dgm:cxn modelId="{178B84FE-ACC7-0A46-B71E-6FBE8C7C7CD2}" type="presParOf" srcId="{06811344-79F7-3944-9053-7BF9AFB53908}" destId="{6FA290BC-8D8F-6743-9151-8ECDF82EFE45}" srcOrd="3" destOrd="0" presId="urn:microsoft.com/office/officeart/2009/3/layout/HorizontalOrganizationChart"/>
    <dgm:cxn modelId="{45DB6219-25D5-5843-B496-98ECB4F9CC8A}" type="presParOf" srcId="{6FA290BC-8D8F-6743-9151-8ECDF82EFE45}" destId="{7FEB05B6-7FA4-9347-BEAD-D1498686C1DF}" srcOrd="0" destOrd="0" presId="urn:microsoft.com/office/officeart/2009/3/layout/HorizontalOrganizationChart"/>
    <dgm:cxn modelId="{4438F9BB-BC97-7F4C-ACAB-D612F58E1890}" type="presParOf" srcId="{7FEB05B6-7FA4-9347-BEAD-D1498686C1DF}" destId="{4771AFF9-F3E2-4E41-BB03-593D88C23A3A}" srcOrd="0" destOrd="0" presId="urn:microsoft.com/office/officeart/2009/3/layout/HorizontalOrganizationChart"/>
    <dgm:cxn modelId="{F1DE3C9D-C6B4-6C4C-AA72-A8870F2FFF17}" type="presParOf" srcId="{7FEB05B6-7FA4-9347-BEAD-D1498686C1DF}" destId="{CA2DDA41-F602-4C40-B0E3-377AF1853221}" srcOrd="1" destOrd="0" presId="urn:microsoft.com/office/officeart/2009/3/layout/HorizontalOrganizationChart"/>
    <dgm:cxn modelId="{DD72C862-B272-2F43-A154-39BD8CBC8507}" type="presParOf" srcId="{6FA290BC-8D8F-6743-9151-8ECDF82EFE45}" destId="{87C31A7E-524B-D140-88B2-B67CE39C7B58}" srcOrd="1" destOrd="0" presId="urn:microsoft.com/office/officeart/2009/3/layout/HorizontalOrganizationChart"/>
    <dgm:cxn modelId="{FEA07804-9E2F-B348-9B38-C73D66B82CC4}" type="presParOf" srcId="{6FA290BC-8D8F-6743-9151-8ECDF82EFE45}" destId="{B912BBA3-750A-F24D-9B96-130876F688F7}" srcOrd="2" destOrd="0" presId="urn:microsoft.com/office/officeart/2009/3/layout/HorizontalOrganizationChart"/>
    <dgm:cxn modelId="{3FF71E2E-8A7D-C042-B474-A24349F3ACC7}" type="presParOf" srcId="{06811344-79F7-3944-9053-7BF9AFB53908}" destId="{4C070963-C0CB-5344-893F-8B9DBE9F2E70}" srcOrd="4" destOrd="0" presId="urn:microsoft.com/office/officeart/2009/3/layout/HorizontalOrganizationChart"/>
    <dgm:cxn modelId="{66764392-24A3-724C-B09A-4C2966FDC8FC}" type="presParOf" srcId="{06811344-79F7-3944-9053-7BF9AFB53908}" destId="{0FDE3913-88DC-4646-92E1-C1D9F93A1B00}" srcOrd="5" destOrd="0" presId="urn:microsoft.com/office/officeart/2009/3/layout/HorizontalOrganizationChart"/>
    <dgm:cxn modelId="{3D9AC924-DB07-C04A-91B1-8F9C182C62C4}" type="presParOf" srcId="{0FDE3913-88DC-4646-92E1-C1D9F93A1B00}" destId="{6BFE48D5-CA46-FF44-89D0-A6FC695459DD}" srcOrd="0" destOrd="0" presId="urn:microsoft.com/office/officeart/2009/3/layout/HorizontalOrganizationChart"/>
    <dgm:cxn modelId="{76BB49AD-D048-7F4B-88EC-4BC505B05902}" type="presParOf" srcId="{6BFE48D5-CA46-FF44-89D0-A6FC695459DD}" destId="{E309AED7-8017-F149-86C6-E6984F4F4147}" srcOrd="0" destOrd="0" presId="urn:microsoft.com/office/officeart/2009/3/layout/HorizontalOrganizationChart"/>
    <dgm:cxn modelId="{8C21664A-359F-1B43-A853-A496EFA13C93}" type="presParOf" srcId="{6BFE48D5-CA46-FF44-89D0-A6FC695459DD}" destId="{C52600A1-5587-B742-A0A5-A7BB3A8ACDF8}" srcOrd="1" destOrd="0" presId="urn:microsoft.com/office/officeart/2009/3/layout/HorizontalOrganizationChart"/>
    <dgm:cxn modelId="{7A0ED581-A19B-8A41-8A42-4CB79685ECA2}" type="presParOf" srcId="{0FDE3913-88DC-4646-92E1-C1D9F93A1B00}" destId="{BA4432E7-A350-404A-BB1F-5BE49DFF7AED}" srcOrd="1" destOrd="0" presId="urn:microsoft.com/office/officeart/2009/3/layout/HorizontalOrganizationChart"/>
    <dgm:cxn modelId="{E93B3D42-9C61-FC4E-8DB5-4F161BD87151}" type="presParOf" srcId="{0FDE3913-88DC-4646-92E1-C1D9F93A1B00}" destId="{F6FF630C-78F8-4C42-9126-BD6A861DCFDB}" srcOrd="2" destOrd="0" presId="urn:microsoft.com/office/officeart/2009/3/layout/HorizontalOrganizationChart"/>
    <dgm:cxn modelId="{F637DC40-F481-3A42-AB15-33DEC26F2553}" type="presParOf" srcId="{06811344-79F7-3944-9053-7BF9AFB53908}" destId="{BEBCE2C3-F76A-6C45-9B90-76E4C142BD73}" srcOrd="6" destOrd="0" presId="urn:microsoft.com/office/officeart/2009/3/layout/HorizontalOrganizationChart"/>
    <dgm:cxn modelId="{8193255D-BB3B-C444-A207-1CE39B3AD159}" type="presParOf" srcId="{06811344-79F7-3944-9053-7BF9AFB53908}" destId="{96E28939-900D-8047-8F9F-DB5A723BE96A}" srcOrd="7" destOrd="0" presId="urn:microsoft.com/office/officeart/2009/3/layout/HorizontalOrganizationChart"/>
    <dgm:cxn modelId="{E5DABDB4-9740-CD4C-A6B6-49815EC2C49D}" type="presParOf" srcId="{96E28939-900D-8047-8F9F-DB5A723BE96A}" destId="{83A65753-7164-1242-B0A2-1571520BD269}" srcOrd="0" destOrd="0" presId="urn:microsoft.com/office/officeart/2009/3/layout/HorizontalOrganizationChart"/>
    <dgm:cxn modelId="{7B587E86-F1C1-7447-94DE-F79D03752503}" type="presParOf" srcId="{83A65753-7164-1242-B0A2-1571520BD269}" destId="{F606D41B-E78B-EE43-979E-14FA479C7BE3}" srcOrd="0" destOrd="0" presId="urn:microsoft.com/office/officeart/2009/3/layout/HorizontalOrganizationChart"/>
    <dgm:cxn modelId="{585EFC90-6F20-3D4D-9155-4BD1BC575F13}" type="presParOf" srcId="{83A65753-7164-1242-B0A2-1571520BD269}" destId="{30716753-BE19-634C-B59D-243D8D842866}" srcOrd="1" destOrd="0" presId="urn:microsoft.com/office/officeart/2009/3/layout/HorizontalOrganizationChart"/>
    <dgm:cxn modelId="{4689C178-A709-0748-AE60-B4BAA399C90F}" type="presParOf" srcId="{96E28939-900D-8047-8F9F-DB5A723BE96A}" destId="{EE790CD6-B328-A74A-8A0E-6AE5C6082A1A}" srcOrd="1" destOrd="0" presId="urn:microsoft.com/office/officeart/2009/3/layout/HorizontalOrganizationChart"/>
    <dgm:cxn modelId="{1F2A4EC0-2682-814D-8551-D491D057C88E}" type="presParOf" srcId="{96E28939-900D-8047-8F9F-DB5A723BE96A}" destId="{B9732E21-EE43-1141-A210-F760334116FA}" srcOrd="2" destOrd="0" presId="urn:microsoft.com/office/officeart/2009/3/layout/HorizontalOrganizationChart"/>
    <dgm:cxn modelId="{347363DB-4C27-964D-BA18-35417453D8DB}" type="presParOf" srcId="{06811344-79F7-3944-9053-7BF9AFB53908}" destId="{3161FBDF-0354-C349-9BB2-B3CA07AC9A29}" srcOrd="8" destOrd="0" presId="urn:microsoft.com/office/officeart/2009/3/layout/HorizontalOrganizationChart"/>
    <dgm:cxn modelId="{0F2C4CA8-498C-764B-B464-F5DF684AE12C}" type="presParOf" srcId="{06811344-79F7-3944-9053-7BF9AFB53908}" destId="{20D12C6D-535E-2D4D-8B59-2E71DCB0F537}" srcOrd="9" destOrd="0" presId="urn:microsoft.com/office/officeart/2009/3/layout/HorizontalOrganizationChart"/>
    <dgm:cxn modelId="{8F89369F-1B43-F944-AD29-85A82EAC0EC0}" type="presParOf" srcId="{20D12C6D-535E-2D4D-8B59-2E71DCB0F537}" destId="{0EABB637-9510-2544-AEAD-1B74DBBF9330}" srcOrd="0" destOrd="0" presId="urn:microsoft.com/office/officeart/2009/3/layout/HorizontalOrganizationChart"/>
    <dgm:cxn modelId="{D148E3A6-0100-A54A-B35D-46A4D94B592D}" type="presParOf" srcId="{0EABB637-9510-2544-AEAD-1B74DBBF9330}" destId="{7D374429-60E3-9B44-ABE3-F62D6DCCE978}" srcOrd="0" destOrd="0" presId="urn:microsoft.com/office/officeart/2009/3/layout/HorizontalOrganizationChart"/>
    <dgm:cxn modelId="{B09FF67E-C605-7745-9D88-B6837CDEF8ED}" type="presParOf" srcId="{0EABB637-9510-2544-AEAD-1B74DBBF9330}" destId="{410135B7-5905-8341-86A6-91E0439A6760}" srcOrd="1" destOrd="0" presId="urn:microsoft.com/office/officeart/2009/3/layout/HorizontalOrganizationChart"/>
    <dgm:cxn modelId="{65F99D11-B766-8444-A5AA-52B5579FEE51}" type="presParOf" srcId="{20D12C6D-535E-2D4D-8B59-2E71DCB0F537}" destId="{300A16A9-932E-0848-BFA0-DE3E2D37BBC6}" srcOrd="1" destOrd="0" presId="urn:microsoft.com/office/officeart/2009/3/layout/HorizontalOrganizationChart"/>
    <dgm:cxn modelId="{8B7A0437-AE2E-AE45-A95E-CE82F95C2DE1}" type="presParOf" srcId="{20D12C6D-535E-2D4D-8B59-2E71DCB0F537}" destId="{E0E09976-32D9-5648-B973-E43A0960322C}" srcOrd="2" destOrd="0" presId="urn:microsoft.com/office/officeart/2009/3/layout/HorizontalOrganizationChart"/>
    <dgm:cxn modelId="{F60814F0-F407-C34E-8D1C-19D8B2E38988}" type="presParOf" srcId="{06811344-79F7-3944-9053-7BF9AFB53908}" destId="{EFB5C161-BBF1-FA49-BD45-5AC4A117F338}" srcOrd="10" destOrd="0" presId="urn:microsoft.com/office/officeart/2009/3/layout/HorizontalOrganizationChart"/>
    <dgm:cxn modelId="{38B8D875-5D2B-914F-B394-81E257A4E79A}" type="presParOf" srcId="{06811344-79F7-3944-9053-7BF9AFB53908}" destId="{979E7D71-5448-A649-B78F-A1F4A6D81444}" srcOrd="11" destOrd="0" presId="urn:microsoft.com/office/officeart/2009/3/layout/HorizontalOrganizationChart"/>
    <dgm:cxn modelId="{19BB3827-2563-3D42-878B-065E38401263}" type="presParOf" srcId="{979E7D71-5448-A649-B78F-A1F4A6D81444}" destId="{92E95BC1-AEF1-0346-AAD4-E6260C9EFDFA}" srcOrd="0" destOrd="0" presId="urn:microsoft.com/office/officeart/2009/3/layout/HorizontalOrganizationChart"/>
    <dgm:cxn modelId="{67D5BA25-E8C8-3445-95C9-6DAAA27A11EC}" type="presParOf" srcId="{92E95BC1-AEF1-0346-AAD4-E6260C9EFDFA}" destId="{D9945E7B-5C43-EF41-A200-71DD95372B4D}" srcOrd="0" destOrd="0" presId="urn:microsoft.com/office/officeart/2009/3/layout/HorizontalOrganizationChart"/>
    <dgm:cxn modelId="{FC03B645-C2AA-234F-8F02-3874A5A63B6B}" type="presParOf" srcId="{92E95BC1-AEF1-0346-AAD4-E6260C9EFDFA}" destId="{13145EA3-9FC1-DE48-B646-6D2FCF62111A}" srcOrd="1" destOrd="0" presId="urn:microsoft.com/office/officeart/2009/3/layout/HorizontalOrganizationChart"/>
    <dgm:cxn modelId="{4CBC6929-35B2-F143-8BD5-23FDE8F87DD2}" type="presParOf" srcId="{979E7D71-5448-A649-B78F-A1F4A6D81444}" destId="{D86EBCB5-2057-0444-ABFF-4ECF93A44AA4}" srcOrd="1" destOrd="0" presId="urn:microsoft.com/office/officeart/2009/3/layout/HorizontalOrganizationChart"/>
    <dgm:cxn modelId="{2CEF9AD8-4CF0-004F-8E6E-D595B99AF0E2}" type="presParOf" srcId="{979E7D71-5448-A649-B78F-A1F4A6D81444}" destId="{17FD49CC-C58A-1B4B-8314-4AC140CEADC2}" srcOrd="2" destOrd="0" presId="urn:microsoft.com/office/officeart/2009/3/layout/HorizontalOrganizationChart"/>
    <dgm:cxn modelId="{4DD945CE-D6F7-3143-83AC-C18352871472}" type="presParOf" srcId="{AF72EA6E-1192-7F43-BAC3-E0E428BBE777}" destId="{B6AB25CA-03B9-B842-966E-66497F0FD1BB}" srcOrd="2" destOrd="0" presId="urn:microsoft.com/office/officeart/2009/3/layout/HorizontalOrganizationChart"/>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E8474A-9204-534B-9009-196F4B292061}"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5FF74885-AA0A-CA40-8C17-8FCFD22802CF}">
      <dgm:prSet phldrT="[Text]"/>
      <dgm:spPr>
        <a:solidFill>
          <a:schemeClr val="bg1"/>
        </a:solidFill>
        <a:ln w="38100">
          <a:solidFill>
            <a:srgbClr val="02485A"/>
          </a:solidFill>
        </a:ln>
      </dgm:spPr>
      <dgm:t>
        <a:bodyPr/>
        <a:lstStyle/>
        <a:p>
          <a:r>
            <a:rPr lang="en-GB" dirty="0">
              <a:solidFill>
                <a:srgbClr val="02485A"/>
              </a:solidFill>
            </a:rPr>
            <a:t>TRL 5</a:t>
          </a:r>
        </a:p>
      </dgm:t>
    </dgm:pt>
    <dgm:pt modelId="{AE0FAB23-678C-5A4A-AC3F-0F3E378307D0}" type="parTrans" cxnId="{DCF12CD6-9102-6D4E-A630-5620FD685330}">
      <dgm:prSet/>
      <dgm:spPr/>
      <dgm:t>
        <a:bodyPr/>
        <a:lstStyle/>
        <a:p>
          <a:endParaRPr lang="en-GB"/>
        </a:p>
      </dgm:t>
    </dgm:pt>
    <dgm:pt modelId="{5967F8E3-EC95-DB4C-A315-8D798F535E35}" type="sibTrans" cxnId="{DCF12CD6-9102-6D4E-A630-5620FD685330}">
      <dgm:prSet/>
      <dgm:spPr/>
      <dgm:t>
        <a:bodyPr/>
        <a:lstStyle/>
        <a:p>
          <a:endParaRPr lang="en-GB"/>
        </a:p>
      </dgm:t>
    </dgm:pt>
    <dgm:pt modelId="{3942D49A-E4C0-D041-9296-FC08B37BEB77}">
      <dgm:prSet phldrT="[Text]" custT="1"/>
      <dgm:spPr/>
      <dgm:t>
        <a:bodyPr/>
        <a:lstStyle/>
        <a:p>
          <a:r>
            <a:rPr lang="en-GB" sz="2200" dirty="0"/>
            <a:t>Prototype validated in relevant environment</a:t>
          </a:r>
        </a:p>
      </dgm:t>
    </dgm:pt>
    <dgm:pt modelId="{31A7DB9B-0A3A-FC40-9251-6A8FC5F494D3}" type="parTrans" cxnId="{D5C7691C-0E01-0249-B77A-E993F0DD6CFD}">
      <dgm:prSet/>
      <dgm:spPr/>
      <dgm:t>
        <a:bodyPr/>
        <a:lstStyle/>
        <a:p>
          <a:endParaRPr lang="en-GB"/>
        </a:p>
      </dgm:t>
    </dgm:pt>
    <dgm:pt modelId="{665716C1-0D3F-1643-B50E-1C3D3256EB1E}" type="sibTrans" cxnId="{D5C7691C-0E01-0249-B77A-E993F0DD6CFD}">
      <dgm:prSet/>
      <dgm:spPr/>
      <dgm:t>
        <a:bodyPr/>
        <a:lstStyle/>
        <a:p>
          <a:endParaRPr lang="en-GB"/>
        </a:p>
      </dgm:t>
    </dgm:pt>
    <dgm:pt modelId="{2B45C053-5597-2A4E-8AC6-0705394A4F9A}">
      <dgm:prSet phldrT="[Text]"/>
      <dgm:spPr>
        <a:solidFill>
          <a:schemeClr val="bg1"/>
        </a:solidFill>
        <a:ln w="38100">
          <a:solidFill>
            <a:srgbClr val="02485A"/>
          </a:solidFill>
        </a:ln>
      </dgm:spPr>
      <dgm:t>
        <a:bodyPr/>
        <a:lstStyle/>
        <a:p>
          <a:r>
            <a:rPr lang="en-GB" dirty="0">
              <a:solidFill>
                <a:srgbClr val="02485A"/>
              </a:solidFill>
            </a:rPr>
            <a:t>TRL 6</a:t>
          </a:r>
        </a:p>
      </dgm:t>
    </dgm:pt>
    <dgm:pt modelId="{0BC5D4C4-54C0-D446-80D0-5B8CA2A5020C}" type="parTrans" cxnId="{B0A4037C-E6F0-FD48-8A6C-9ADC4787E012}">
      <dgm:prSet/>
      <dgm:spPr/>
      <dgm:t>
        <a:bodyPr/>
        <a:lstStyle/>
        <a:p>
          <a:endParaRPr lang="en-GB"/>
        </a:p>
      </dgm:t>
    </dgm:pt>
    <dgm:pt modelId="{7AF11355-84E2-8142-8876-D54E499B5F46}" type="sibTrans" cxnId="{B0A4037C-E6F0-FD48-8A6C-9ADC4787E012}">
      <dgm:prSet/>
      <dgm:spPr/>
      <dgm:t>
        <a:bodyPr/>
        <a:lstStyle/>
        <a:p>
          <a:endParaRPr lang="en-GB"/>
        </a:p>
      </dgm:t>
    </dgm:pt>
    <dgm:pt modelId="{0DFD8879-90A6-EE4B-BF19-465375FAD373}">
      <dgm:prSet phldrT="[Text]" custT="1"/>
      <dgm:spPr/>
      <dgm:t>
        <a:bodyPr/>
        <a:lstStyle/>
        <a:p>
          <a:r>
            <a:rPr lang="en-GB" sz="2200" dirty="0"/>
            <a:t>Prototype demonstrated in relevant environment</a:t>
          </a:r>
        </a:p>
      </dgm:t>
    </dgm:pt>
    <dgm:pt modelId="{2A0B60CE-40B5-D445-8362-F221E8699682}" type="parTrans" cxnId="{AAE20BCC-CD85-CE45-9EBF-C51739E03E1D}">
      <dgm:prSet/>
      <dgm:spPr/>
      <dgm:t>
        <a:bodyPr/>
        <a:lstStyle/>
        <a:p>
          <a:endParaRPr lang="en-GB"/>
        </a:p>
      </dgm:t>
    </dgm:pt>
    <dgm:pt modelId="{FB2F09E4-0417-514A-A6F4-EE7F22AA6978}" type="sibTrans" cxnId="{AAE20BCC-CD85-CE45-9EBF-C51739E03E1D}">
      <dgm:prSet/>
      <dgm:spPr/>
      <dgm:t>
        <a:bodyPr/>
        <a:lstStyle/>
        <a:p>
          <a:endParaRPr lang="en-GB"/>
        </a:p>
      </dgm:t>
    </dgm:pt>
    <dgm:pt modelId="{BCB275BA-CDA8-1743-A302-D8036E19C613}">
      <dgm:prSet phldrT="[Text]"/>
      <dgm:spPr>
        <a:solidFill>
          <a:schemeClr val="bg1"/>
        </a:solidFill>
        <a:ln w="38100">
          <a:solidFill>
            <a:srgbClr val="02485A"/>
          </a:solidFill>
        </a:ln>
      </dgm:spPr>
      <dgm:t>
        <a:bodyPr/>
        <a:lstStyle/>
        <a:p>
          <a:r>
            <a:rPr lang="en-GB" dirty="0">
              <a:solidFill>
                <a:srgbClr val="02485A"/>
              </a:solidFill>
            </a:rPr>
            <a:t>TRL 7</a:t>
          </a:r>
        </a:p>
      </dgm:t>
    </dgm:pt>
    <dgm:pt modelId="{8A05C725-75C2-9446-9213-90C16ED5F256}" type="parTrans" cxnId="{C901BF6B-7046-0848-9352-A6AB54AED75A}">
      <dgm:prSet/>
      <dgm:spPr/>
      <dgm:t>
        <a:bodyPr/>
        <a:lstStyle/>
        <a:p>
          <a:endParaRPr lang="en-GB"/>
        </a:p>
      </dgm:t>
    </dgm:pt>
    <dgm:pt modelId="{3C3A13CF-9549-7B42-BE3A-F6E6F6DD9B30}" type="sibTrans" cxnId="{C901BF6B-7046-0848-9352-A6AB54AED75A}">
      <dgm:prSet/>
      <dgm:spPr/>
      <dgm:t>
        <a:bodyPr/>
        <a:lstStyle/>
        <a:p>
          <a:endParaRPr lang="en-GB"/>
        </a:p>
      </dgm:t>
    </dgm:pt>
    <dgm:pt modelId="{A026CA24-9EB1-4F4A-BE4F-CCDA5186EF4C}">
      <dgm:prSet phldrT="[Text]" custT="1"/>
      <dgm:spPr/>
      <dgm:t>
        <a:bodyPr/>
        <a:lstStyle/>
        <a:p>
          <a:r>
            <a:rPr lang="en-GB" sz="2200" dirty="0"/>
            <a:t>Solution demonstrated in an operational environment</a:t>
          </a:r>
        </a:p>
      </dgm:t>
    </dgm:pt>
    <dgm:pt modelId="{76A7315D-BD74-5F4B-9225-208F61082CF8}" type="parTrans" cxnId="{1949247A-1CCE-FB4D-951C-64C8A4432637}">
      <dgm:prSet/>
      <dgm:spPr/>
      <dgm:t>
        <a:bodyPr/>
        <a:lstStyle/>
        <a:p>
          <a:endParaRPr lang="en-GB"/>
        </a:p>
      </dgm:t>
    </dgm:pt>
    <dgm:pt modelId="{6CFC931F-7C97-D64E-B95A-010F6113ABD1}" type="sibTrans" cxnId="{1949247A-1CCE-FB4D-951C-64C8A4432637}">
      <dgm:prSet/>
      <dgm:spPr/>
      <dgm:t>
        <a:bodyPr/>
        <a:lstStyle/>
        <a:p>
          <a:endParaRPr lang="en-GB"/>
        </a:p>
      </dgm:t>
    </dgm:pt>
    <dgm:pt modelId="{C506A9E7-068F-C843-8582-8720F90E431C}">
      <dgm:prSet phldrT="[Text]"/>
      <dgm:spPr>
        <a:solidFill>
          <a:schemeClr val="bg1"/>
        </a:solidFill>
        <a:ln w="38100">
          <a:solidFill>
            <a:srgbClr val="02485A"/>
          </a:solidFill>
        </a:ln>
      </dgm:spPr>
      <dgm:t>
        <a:bodyPr/>
        <a:lstStyle/>
        <a:p>
          <a:r>
            <a:rPr lang="en-GB" dirty="0">
              <a:solidFill>
                <a:srgbClr val="02485A"/>
              </a:solidFill>
            </a:rPr>
            <a:t>TRL 8</a:t>
          </a:r>
        </a:p>
      </dgm:t>
    </dgm:pt>
    <dgm:pt modelId="{FAB7BE2D-8273-EF4D-B1D2-79D9531DA145}" type="parTrans" cxnId="{5DC609A2-ED75-AC47-8C1D-B414616C2B6D}">
      <dgm:prSet/>
      <dgm:spPr/>
      <dgm:t>
        <a:bodyPr/>
        <a:lstStyle/>
        <a:p>
          <a:endParaRPr lang="en-GB"/>
        </a:p>
      </dgm:t>
    </dgm:pt>
    <dgm:pt modelId="{A3B69955-5828-604B-BE26-32BCE2C75929}" type="sibTrans" cxnId="{5DC609A2-ED75-AC47-8C1D-B414616C2B6D}">
      <dgm:prSet/>
      <dgm:spPr/>
      <dgm:t>
        <a:bodyPr/>
        <a:lstStyle/>
        <a:p>
          <a:endParaRPr lang="en-GB"/>
        </a:p>
      </dgm:t>
    </dgm:pt>
    <dgm:pt modelId="{FD6B214C-FA36-9549-BED4-51E177CEBBFB}">
      <dgm:prSet phldrT="[Text]"/>
      <dgm:spPr>
        <a:solidFill>
          <a:schemeClr val="bg1"/>
        </a:solidFill>
        <a:ln w="38100">
          <a:solidFill>
            <a:srgbClr val="02485A"/>
          </a:solidFill>
        </a:ln>
      </dgm:spPr>
      <dgm:t>
        <a:bodyPr/>
        <a:lstStyle/>
        <a:p>
          <a:r>
            <a:rPr lang="en-GB" dirty="0">
              <a:solidFill>
                <a:srgbClr val="02485A"/>
              </a:solidFill>
            </a:rPr>
            <a:t>TRL 9</a:t>
          </a:r>
        </a:p>
      </dgm:t>
    </dgm:pt>
    <dgm:pt modelId="{29182E71-2B4C-364D-A71A-B5F68F277478}" type="parTrans" cxnId="{8BFF1631-F5AF-2C4C-B061-475F5EF1EB5D}">
      <dgm:prSet/>
      <dgm:spPr/>
      <dgm:t>
        <a:bodyPr/>
        <a:lstStyle/>
        <a:p>
          <a:endParaRPr lang="en-GB"/>
        </a:p>
      </dgm:t>
    </dgm:pt>
    <dgm:pt modelId="{8B187946-82A8-234B-B53E-ECD9F82571D3}" type="sibTrans" cxnId="{8BFF1631-F5AF-2C4C-B061-475F5EF1EB5D}">
      <dgm:prSet/>
      <dgm:spPr/>
      <dgm:t>
        <a:bodyPr/>
        <a:lstStyle/>
        <a:p>
          <a:endParaRPr lang="en-GB"/>
        </a:p>
      </dgm:t>
    </dgm:pt>
    <dgm:pt modelId="{D9315D4D-23B8-DE45-9E2B-441ED64E4A18}">
      <dgm:prSet phldrT="[Text]" custT="1"/>
      <dgm:spPr/>
      <dgm:t>
        <a:bodyPr/>
        <a:lstStyle/>
        <a:p>
          <a:r>
            <a:rPr lang="en-GB" sz="2200" dirty="0"/>
            <a:t>Solution complete and qualified</a:t>
          </a:r>
        </a:p>
      </dgm:t>
    </dgm:pt>
    <dgm:pt modelId="{46CFE3FF-1AD7-5047-A5FF-720F3906FF02}" type="parTrans" cxnId="{D2350DD8-8374-9346-8861-F56CCFF8BBF8}">
      <dgm:prSet/>
      <dgm:spPr/>
      <dgm:t>
        <a:bodyPr/>
        <a:lstStyle/>
        <a:p>
          <a:endParaRPr lang="en-GB"/>
        </a:p>
      </dgm:t>
    </dgm:pt>
    <dgm:pt modelId="{FBCA9CF3-F1BF-B346-87F1-2A339C5A2829}" type="sibTrans" cxnId="{D2350DD8-8374-9346-8861-F56CCFF8BBF8}">
      <dgm:prSet/>
      <dgm:spPr/>
      <dgm:t>
        <a:bodyPr/>
        <a:lstStyle/>
        <a:p>
          <a:endParaRPr lang="en-GB"/>
        </a:p>
      </dgm:t>
    </dgm:pt>
    <dgm:pt modelId="{E0D1CFBC-4130-4F4E-8FE3-90EC5658A778}">
      <dgm:prSet phldrT="[Text]" custT="1"/>
      <dgm:spPr/>
      <dgm:t>
        <a:bodyPr/>
        <a:lstStyle/>
        <a:p>
          <a:r>
            <a:rPr lang="en-GB" sz="2200" dirty="0"/>
            <a:t>Solution proven in an operational environment</a:t>
          </a:r>
        </a:p>
      </dgm:t>
    </dgm:pt>
    <dgm:pt modelId="{1DBB44E1-96C1-3B41-8B38-AAB36A4197D5}" type="parTrans" cxnId="{2B3A671D-D6AC-A343-898D-62762FE10FD5}">
      <dgm:prSet/>
      <dgm:spPr/>
      <dgm:t>
        <a:bodyPr/>
        <a:lstStyle/>
        <a:p>
          <a:endParaRPr lang="en-GB"/>
        </a:p>
      </dgm:t>
    </dgm:pt>
    <dgm:pt modelId="{7DBEE018-004E-A84E-875D-2E59A75F42A2}" type="sibTrans" cxnId="{2B3A671D-D6AC-A343-898D-62762FE10FD5}">
      <dgm:prSet/>
      <dgm:spPr/>
      <dgm:t>
        <a:bodyPr/>
        <a:lstStyle/>
        <a:p>
          <a:endParaRPr lang="en-GB"/>
        </a:p>
      </dgm:t>
    </dgm:pt>
    <dgm:pt modelId="{60A2B629-B0F6-D048-820E-7C33ED5DC944}" type="pres">
      <dgm:prSet presAssocID="{7AE8474A-9204-534B-9009-196F4B292061}" presName="linearFlow" presStyleCnt="0">
        <dgm:presLayoutVars>
          <dgm:dir/>
          <dgm:animLvl val="lvl"/>
          <dgm:resizeHandles val="exact"/>
        </dgm:presLayoutVars>
      </dgm:prSet>
      <dgm:spPr/>
    </dgm:pt>
    <dgm:pt modelId="{EF52FD0F-5FDC-3842-A941-62954F007EFE}" type="pres">
      <dgm:prSet presAssocID="{5FF74885-AA0A-CA40-8C17-8FCFD22802CF}" presName="composite" presStyleCnt="0"/>
      <dgm:spPr/>
    </dgm:pt>
    <dgm:pt modelId="{48AA14DC-08B3-0D43-A396-AD90D251A1C7}" type="pres">
      <dgm:prSet presAssocID="{5FF74885-AA0A-CA40-8C17-8FCFD22802CF}" presName="parentText" presStyleLbl="alignNode1" presStyleIdx="0" presStyleCnt="5">
        <dgm:presLayoutVars>
          <dgm:chMax val="1"/>
          <dgm:bulletEnabled val="1"/>
        </dgm:presLayoutVars>
      </dgm:prSet>
      <dgm:spPr/>
    </dgm:pt>
    <dgm:pt modelId="{6D7A2B00-0D19-304F-A5E2-02ED2CC2DD59}" type="pres">
      <dgm:prSet presAssocID="{5FF74885-AA0A-CA40-8C17-8FCFD22802CF}" presName="descendantText" presStyleLbl="alignAcc1" presStyleIdx="0" presStyleCnt="5">
        <dgm:presLayoutVars>
          <dgm:bulletEnabled val="1"/>
        </dgm:presLayoutVars>
      </dgm:prSet>
      <dgm:spPr/>
    </dgm:pt>
    <dgm:pt modelId="{878FC7E3-D8D1-2047-894A-5E9E846EF336}" type="pres">
      <dgm:prSet presAssocID="{5967F8E3-EC95-DB4C-A315-8D798F535E35}" presName="sp" presStyleCnt="0"/>
      <dgm:spPr/>
    </dgm:pt>
    <dgm:pt modelId="{907A9C0B-9853-FA4F-B277-D954919168DD}" type="pres">
      <dgm:prSet presAssocID="{2B45C053-5597-2A4E-8AC6-0705394A4F9A}" presName="composite" presStyleCnt="0"/>
      <dgm:spPr/>
    </dgm:pt>
    <dgm:pt modelId="{B00D21D1-64A8-7145-945D-FC7BA23FE644}" type="pres">
      <dgm:prSet presAssocID="{2B45C053-5597-2A4E-8AC6-0705394A4F9A}" presName="parentText" presStyleLbl="alignNode1" presStyleIdx="1" presStyleCnt="5">
        <dgm:presLayoutVars>
          <dgm:chMax val="1"/>
          <dgm:bulletEnabled val="1"/>
        </dgm:presLayoutVars>
      </dgm:prSet>
      <dgm:spPr/>
    </dgm:pt>
    <dgm:pt modelId="{0B853BCA-D8FC-1740-A4E0-F59B95275B55}" type="pres">
      <dgm:prSet presAssocID="{2B45C053-5597-2A4E-8AC6-0705394A4F9A}" presName="descendantText" presStyleLbl="alignAcc1" presStyleIdx="1" presStyleCnt="5">
        <dgm:presLayoutVars>
          <dgm:bulletEnabled val="1"/>
        </dgm:presLayoutVars>
      </dgm:prSet>
      <dgm:spPr/>
    </dgm:pt>
    <dgm:pt modelId="{83129DDA-8ABA-9441-B4D3-A6EFBE04093D}" type="pres">
      <dgm:prSet presAssocID="{7AF11355-84E2-8142-8876-D54E499B5F46}" presName="sp" presStyleCnt="0"/>
      <dgm:spPr/>
    </dgm:pt>
    <dgm:pt modelId="{C95B9E85-9AA9-814C-981D-D82E31D9F1FE}" type="pres">
      <dgm:prSet presAssocID="{BCB275BA-CDA8-1743-A302-D8036E19C613}" presName="composite" presStyleCnt="0"/>
      <dgm:spPr/>
    </dgm:pt>
    <dgm:pt modelId="{E3D8E006-EE70-BA48-8F43-F78A91DF5F5A}" type="pres">
      <dgm:prSet presAssocID="{BCB275BA-CDA8-1743-A302-D8036E19C613}" presName="parentText" presStyleLbl="alignNode1" presStyleIdx="2" presStyleCnt="5">
        <dgm:presLayoutVars>
          <dgm:chMax val="1"/>
          <dgm:bulletEnabled val="1"/>
        </dgm:presLayoutVars>
      </dgm:prSet>
      <dgm:spPr/>
    </dgm:pt>
    <dgm:pt modelId="{D5925C4A-DF66-A246-97ED-EE6A56C4DBFB}" type="pres">
      <dgm:prSet presAssocID="{BCB275BA-CDA8-1743-A302-D8036E19C613}" presName="descendantText" presStyleLbl="alignAcc1" presStyleIdx="2" presStyleCnt="5">
        <dgm:presLayoutVars>
          <dgm:bulletEnabled val="1"/>
        </dgm:presLayoutVars>
      </dgm:prSet>
      <dgm:spPr/>
    </dgm:pt>
    <dgm:pt modelId="{F97EF348-BF99-824A-89B2-23AD7742AF2E}" type="pres">
      <dgm:prSet presAssocID="{3C3A13CF-9549-7B42-BE3A-F6E6F6DD9B30}" presName="sp" presStyleCnt="0"/>
      <dgm:spPr/>
    </dgm:pt>
    <dgm:pt modelId="{52626F5D-9D79-DB44-8191-58DB2BF9AC07}" type="pres">
      <dgm:prSet presAssocID="{C506A9E7-068F-C843-8582-8720F90E431C}" presName="composite" presStyleCnt="0"/>
      <dgm:spPr/>
    </dgm:pt>
    <dgm:pt modelId="{9C30BCFE-AFAD-6E43-A5D1-BCBA93B60A20}" type="pres">
      <dgm:prSet presAssocID="{C506A9E7-068F-C843-8582-8720F90E431C}" presName="parentText" presStyleLbl="alignNode1" presStyleIdx="3" presStyleCnt="5">
        <dgm:presLayoutVars>
          <dgm:chMax val="1"/>
          <dgm:bulletEnabled val="1"/>
        </dgm:presLayoutVars>
      </dgm:prSet>
      <dgm:spPr/>
    </dgm:pt>
    <dgm:pt modelId="{9F694293-6E07-5D41-B7D7-C39F9E258E2F}" type="pres">
      <dgm:prSet presAssocID="{C506A9E7-068F-C843-8582-8720F90E431C}" presName="descendantText" presStyleLbl="alignAcc1" presStyleIdx="3" presStyleCnt="5">
        <dgm:presLayoutVars>
          <dgm:bulletEnabled val="1"/>
        </dgm:presLayoutVars>
      </dgm:prSet>
      <dgm:spPr/>
    </dgm:pt>
    <dgm:pt modelId="{A182E1E1-F558-0144-AC08-7F599B6B4675}" type="pres">
      <dgm:prSet presAssocID="{A3B69955-5828-604B-BE26-32BCE2C75929}" presName="sp" presStyleCnt="0"/>
      <dgm:spPr/>
    </dgm:pt>
    <dgm:pt modelId="{6C0EF03B-9999-814E-8B34-EBBDD60F528B}" type="pres">
      <dgm:prSet presAssocID="{FD6B214C-FA36-9549-BED4-51E177CEBBFB}" presName="composite" presStyleCnt="0"/>
      <dgm:spPr/>
    </dgm:pt>
    <dgm:pt modelId="{EED81553-B00F-4B4E-9A52-9DBEA499C9C1}" type="pres">
      <dgm:prSet presAssocID="{FD6B214C-FA36-9549-BED4-51E177CEBBFB}" presName="parentText" presStyleLbl="alignNode1" presStyleIdx="4" presStyleCnt="5">
        <dgm:presLayoutVars>
          <dgm:chMax val="1"/>
          <dgm:bulletEnabled val="1"/>
        </dgm:presLayoutVars>
      </dgm:prSet>
      <dgm:spPr/>
    </dgm:pt>
    <dgm:pt modelId="{15E1A355-7A7B-E34B-93B6-5DDEF1F782F8}" type="pres">
      <dgm:prSet presAssocID="{FD6B214C-FA36-9549-BED4-51E177CEBBFB}" presName="descendantText" presStyleLbl="alignAcc1" presStyleIdx="4" presStyleCnt="5">
        <dgm:presLayoutVars>
          <dgm:bulletEnabled val="1"/>
        </dgm:presLayoutVars>
      </dgm:prSet>
      <dgm:spPr/>
    </dgm:pt>
  </dgm:ptLst>
  <dgm:cxnLst>
    <dgm:cxn modelId="{34EEEE13-E663-9345-AB8C-1EE9D4293D64}" type="presOf" srcId="{E0D1CFBC-4130-4F4E-8FE3-90EC5658A778}" destId="{15E1A355-7A7B-E34B-93B6-5DDEF1F782F8}" srcOrd="0" destOrd="0" presId="urn:microsoft.com/office/officeart/2005/8/layout/chevron2"/>
    <dgm:cxn modelId="{D5C7691C-0E01-0249-B77A-E993F0DD6CFD}" srcId="{5FF74885-AA0A-CA40-8C17-8FCFD22802CF}" destId="{3942D49A-E4C0-D041-9296-FC08B37BEB77}" srcOrd="0" destOrd="0" parTransId="{31A7DB9B-0A3A-FC40-9251-6A8FC5F494D3}" sibTransId="{665716C1-0D3F-1643-B50E-1C3D3256EB1E}"/>
    <dgm:cxn modelId="{2B3A671D-D6AC-A343-898D-62762FE10FD5}" srcId="{FD6B214C-FA36-9549-BED4-51E177CEBBFB}" destId="{E0D1CFBC-4130-4F4E-8FE3-90EC5658A778}" srcOrd="0" destOrd="0" parTransId="{1DBB44E1-96C1-3B41-8B38-AAB36A4197D5}" sibTransId="{7DBEE018-004E-A84E-875D-2E59A75F42A2}"/>
    <dgm:cxn modelId="{8BFF1631-F5AF-2C4C-B061-475F5EF1EB5D}" srcId="{7AE8474A-9204-534B-9009-196F4B292061}" destId="{FD6B214C-FA36-9549-BED4-51E177CEBBFB}" srcOrd="4" destOrd="0" parTransId="{29182E71-2B4C-364D-A71A-B5F68F277478}" sibTransId="{8B187946-82A8-234B-B53E-ECD9F82571D3}"/>
    <dgm:cxn modelId="{6AC89A4D-03CF-7243-906D-84FB5E806967}" type="presOf" srcId="{2B45C053-5597-2A4E-8AC6-0705394A4F9A}" destId="{B00D21D1-64A8-7145-945D-FC7BA23FE644}" srcOrd="0" destOrd="0" presId="urn:microsoft.com/office/officeart/2005/8/layout/chevron2"/>
    <dgm:cxn modelId="{93C7855E-4E34-194A-9745-09A2A72C1BCF}" type="presOf" srcId="{BCB275BA-CDA8-1743-A302-D8036E19C613}" destId="{E3D8E006-EE70-BA48-8F43-F78A91DF5F5A}" srcOrd="0" destOrd="0" presId="urn:microsoft.com/office/officeart/2005/8/layout/chevron2"/>
    <dgm:cxn modelId="{C901BF6B-7046-0848-9352-A6AB54AED75A}" srcId="{7AE8474A-9204-534B-9009-196F4B292061}" destId="{BCB275BA-CDA8-1743-A302-D8036E19C613}" srcOrd="2" destOrd="0" parTransId="{8A05C725-75C2-9446-9213-90C16ED5F256}" sibTransId="{3C3A13CF-9549-7B42-BE3A-F6E6F6DD9B30}"/>
    <dgm:cxn modelId="{5BE9C479-08B9-4E43-826C-7B58733A468B}" type="presOf" srcId="{5FF74885-AA0A-CA40-8C17-8FCFD22802CF}" destId="{48AA14DC-08B3-0D43-A396-AD90D251A1C7}" srcOrd="0" destOrd="0" presId="urn:microsoft.com/office/officeart/2005/8/layout/chevron2"/>
    <dgm:cxn modelId="{1949247A-1CCE-FB4D-951C-64C8A4432637}" srcId="{BCB275BA-CDA8-1743-A302-D8036E19C613}" destId="{A026CA24-9EB1-4F4A-BE4F-CCDA5186EF4C}" srcOrd="0" destOrd="0" parTransId="{76A7315D-BD74-5F4B-9225-208F61082CF8}" sibTransId="{6CFC931F-7C97-D64E-B95A-010F6113ABD1}"/>
    <dgm:cxn modelId="{B0A4037C-E6F0-FD48-8A6C-9ADC4787E012}" srcId="{7AE8474A-9204-534B-9009-196F4B292061}" destId="{2B45C053-5597-2A4E-8AC6-0705394A4F9A}" srcOrd="1" destOrd="0" parTransId="{0BC5D4C4-54C0-D446-80D0-5B8CA2A5020C}" sibTransId="{7AF11355-84E2-8142-8876-D54E499B5F46}"/>
    <dgm:cxn modelId="{FB013482-29F2-F441-B8D5-E5F42C5511E5}" type="presOf" srcId="{A026CA24-9EB1-4F4A-BE4F-CCDA5186EF4C}" destId="{D5925C4A-DF66-A246-97ED-EE6A56C4DBFB}" srcOrd="0" destOrd="0" presId="urn:microsoft.com/office/officeart/2005/8/layout/chevron2"/>
    <dgm:cxn modelId="{B03AA98A-49B7-4345-918C-84B36DDE2AB0}" type="presOf" srcId="{D9315D4D-23B8-DE45-9E2B-441ED64E4A18}" destId="{9F694293-6E07-5D41-B7D7-C39F9E258E2F}" srcOrd="0" destOrd="0" presId="urn:microsoft.com/office/officeart/2005/8/layout/chevron2"/>
    <dgm:cxn modelId="{CBC1CE9E-8737-F441-9C9C-F43CD7250927}" type="presOf" srcId="{3942D49A-E4C0-D041-9296-FC08B37BEB77}" destId="{6D7A2B00-0D19-304F-A5E2-02ED2CC2DD59}" srcOrd="0" destOrd="0" presId="urn:microsoft.com/office/officeart/2005/8/layout/chevron2"/>
    <dgm:cxn modelId="{5DC609A2-ED75-AC47-8C1D-B414616C2B6D}" srcId="{7AE8474A-9204-534B-9009-196F4B292061}" destId="{C506A9E7-068F-C843-8582-8720F90E431C}" srcOrd="3" destOrd="0" parTransId="{FAB7BE2D-8273-EF4D-B1D2-79D9531DA145}" sibTransId="{A3B69955-5828-604B-BE26-32BCE2C75929}"/>
    <dgm:cxn modelId="{24CFE9AC-689F-3D43-9B89-7B4F9A8B765B}" type="presOf" srcId="{0DFD8879-90A6-EE4B-BF19-465375FAD373}" destId="{0B853BCA-D8FC-1740-A4E0-F59B95275B55}" srcOrd="0" destOrd="0" presId="urn:microsoft.com/office/officeart/2005/8/layout/chevron2"/>
    <dgm:cxn modelId="{2810D0B2-EE7E-B449-A0E5-67E1DFF5A96A}" type="presOf" srcId="{FD6B214C-FA36-9549-BED4-51E177CEBBFB}" destId="{EED81553-B00F-4B4E-9A52-9DBEA499C9C1}" srcOrd="0" destOrd="0" presId="urn:microsoft.com/office/officeart/2005/8/layout/chevron2"/>
    <dgm:cxn modelId="{13BA98BD-6AD6-EA49-8958-46A804549BE7}" type="presOf" srcId="{C506A9E7-068F-C843-8582-8720F90E431C}" destId="{9C30BCFE-AFAD-6E43-A5D1-BCBA93B60A20}" srcOrd="0" destOrd="0" presId="urn:microsoft.com/office/officeart/2005/8/layout/chevron2"/>
    <dgm:cxn modelId="{AAE20BCC-CD85-CE45-9EBF-C51739E03E1D}" srcId="{2B45C053-5597-2A4E-8AC6-0705394A4F9A}" destId="{0DFD8879-90A6-EE4B-BF19-465375FAD373}" srcOrd="0" destOrd="0" parTransId="{2A0B60CE-40B5-D445-8362-F221E8699682}" sibTransId="{FB2F09E4-0417-514A-A6F4-EE7F22AA6978}"/>
    <dgm:cxn modelId="{DCF12CD6-9102-6D4E-A630-5620FD685330}" srcId="{7AE8474A-9204-534B-9009-196F4B292061}" destId="{5FF74885-AA0A-CA40-8C17-8FCFD22802CF}" srcOrd="0" destOrd="0" parTransId="{AE0FAB23-678C-5A4A-AC3F-0F3E378307D0}" sibTransId="{5967F8E3-EC95-DB4C-A315-8D798F535E35}"/>
    <dgm:cxn modelId="{165289D6-5AB7-1B4D-8B78-627BDAC3D7D9}" type="presOf" srcId="{7AE8474A-9204-534B-9009-196F4B292061}" destId="{60A2B629-B0F6-D048-820E-7C33ED5DC944}" srcOrd="0" destOrd="0" presId="urn:microsoft.com/office/officeart/2005/8/layout/chevron2"/>
    <dgm:cxn modelId="{D2350DD8-8374-9346-8861-F56CCFF8BBF8}" srcId="{C506A9E7-068F-C843-8582-8720F90E431C}" destId="{D9315D4D-23B8-DE45-9E2B-441ED64E4A18}" srcOrd="0" destOrd="0" parTransId="{46CFE3FF-1AD7-5047-A5FF-720F3906FF02}" sibTransId="{FBCA9CF3-F1BF-B346-87F1-2A339C5A2829}"/>
    <dgm:cxn modelId="{81DE739E-64A5-5D4B-8AD4-44F7DFAECA2B}" type="presParOf" srcId="{60A2B629-B0F6-D048-820E-7C33ED5DC944}" destId="{EF52FD0F-5FDC-3842-A941-62954F007EFE}" srcOrd="0" destOrd="0" presId="urn:microsoft.com/office/officeart/2005/8/layout/chevron2"/>
    <dgm:cxn modelId="{4D777AE8-BD5C-B94A-AC5B-AFCB305F75AE}" type="presParOf" srcId="{EF52FD0F-5FDC-3842-A941-62954F007EFE}" destId="{48AA14DC-08B3-0D43-A396-AD90D251A1C7}" srcOrd="0" destOrd="0" presId="urn:microsoft.com/office/officeart/2005/8/layout/chevron2"/>
    <dgm:cxn modelId="{6A0561F2-91E0-4443-9470-A01B6494BB82}" type="presParOf" srcId="{EF52FD0F-5FDC-3842-A941-62954F007EFE}" destId="{6D7A2B00-0D19-304F-A5E2-02ED2CC2DD59}" srcOrd="1" destOrd="0" presId="urn:microsoft.com/office/officeart/2005/8/layout/chevron2"/>
    <dgm:cxn modelId="{35AB6421-4680-C543-8C52-289CAC18A895}" type="presParOf" srcId="{60A2B629-B0F6-D048-820E-7C33ED5DC944}" destId="{878FC7E3-D8D1-2047-894A-5E9E846EF336}" srcOrd="1" destOrd="0" presId="urn:microsoft.com/office/officeart/2005/8/layout/chevron2"/>
    <dgm:cxn modelId="{CCD7B59C-66B1-A247-9447-241F63D4A78F}" type="presParOf" srcId="{60A2B629-B0F6-D048-820E-7C33ED5DC944}" destId="{907A9C0B-9853-FA4F-B277-D954919168DD}" srcOrd="2" destOrd="0" presId="urn:microsoft.com/office/officeart/2005/8/layout/chevron2"/>
    <dgm:cxn modelId="{C04056C1-A242-3744-A470-230E6E36FA81}" type="presParOf" srcId="{907A9C0B-9853-FA4F-B277-D954919168DD}" destId="{B00D21D1-64A8-7145-945D-FC7BA23FE644}" srcOrd="0" destOrd="0" presId="urn:microsoft.com/office/officeart/2005/8/layout/chevron2"/>
    <dgm:cxn modelId="{C024666C-9652-FA4B-A757-80776EBD0847}" type="presParOf" srcId="{907A9C0B-9853-FA4F-B277-D954919168DD}" destId="{0B853BCA-D8FC-1740-A4E0-F59B95275B55}" srcOrd="1" destOrd="0" presId="urn:microsoft.com/office/officeart/2005/8/layout/chevron2"/>
    <dgm:cxn modelId="{0308E860-6BBB-4548-8F4D-7CECAAB0184E}" type="presParOf" srcId="{60A2B629-B0F6-D048-820E-7C33ED5DC944}" destId="{83129DDA-8ABA-9441-B4D3-A6EFBE04093D}" srcOrd="3" destOrd="0" presId="urn:microsoft.com/office/officeart/2005/8/layout/chevron2"/>
    <dgm:cxn modelId="{8A5B1845-6847-324A-B164-3171481445C5}" type="presParOf" srcId="{60A2B629-B0F6-D048-820E-7C33ED5DC944}" destId="{C95B9E85-9AA9-814C-981D-D82E31D9F1FE}" srcOrd="4" destOrd="0" presId="urn:microsoft.com/office/officeart/2005/8/layout/chevron2"/>
    <dgm:cxn modelId="{FB480415-AC0E-7340-86E8-D4D932C6B232}" type="presParOf" srcId="{C95B9E85-9AA9-814C-981D-D82E31D9F1FE}" destId="{E3D8E006-EE70-BA48-8F43-F78A91DF5F5A}" srcOrd="0" destOrd="0" presId="urn:microsoft.com/office/officeart/2005/8/layout/chevron2"/>
    <dgm:cxn modelId="{087F21F7-E918-774D-A560-E7F4F9A2F0AC}" type="presParOf" srcId="{C95B9E85-9AA9-814C-981D-D82E31D9F1FE}" destId="{D5925C4A-DF66-A246-97ED-EE6A56C4DBFB}" srcOrd="1" destOrd="0" presId="urn:microsoft.com/office/officeart/2005/8/layout/chevron2"/>
    <dgm:cxn modelId="{81EE8489-4748-DC45-A873-F4F667E96972}" type="presParOf" srcId="{60A2B629-B0F6-D048-820E-7C33ED5DC944}" destId="{F97EF348-BF99-824A-89B2-23AD7742AF2E}" srcOrd="5" destOrd="0" presId="urn:microsoft.com/office/officeart/2005/8/layout/chevron2"/>
    <dgm:cxn modelId="{E9A7431D-CD87-6F48-BB62-716B3DB71207}" type="presParOf" srcId="{60A2B629-B0F6-D048-820E-7C33ED5DC944}" destId="{52626F5D-9D79-DB44-8191-58DB2BF9AC07}" srcOrd="6" destOrd="0" presId="urn:microsoft.com/office/officeart/2005/8/layout/chevron2"/>
    <dgm:cxn modelId="{78199B5B-9F7F-1B4F-B867-E36AAAA0F078}" type="presParOf" srcId="{52626F5D-9D79-DB44-8191-58DB2BF9AC07}" destId="{9C30BCFE-AFAD-6E43-A5D1-BCBA93B60A20}" srcOrd="0" destOrd="0" presId="urn:microsoft.com/office/officeart/2005/8/layout/chevron2"/>
    <dgm:cxn modelId="{EB13C3E5-2828-EE4D-9278-9284BD23861A}" type="presParOf" srcId="{52626F5D-9D79-DB44-8191-58DB2BF9AC07}" destId="{9F694293-6E07-5D41-B7D7-C39F9E258E2F}" srcOrd="1" destOrd="0" presId="urn:microsoft.com/office/officeart/2005/8/layout/chevron2"/>
    <dgm:cxn modelId="{606B46EB-7144-6C43-AFC1-37531DA01BCF}" type="presParOf" srcId="{60A2B629-B0F6-D048-820E-7C33ED5DC944}" destId="{A182E1E1-F558-0144-AC08-7F599B6B4675}" srcOrd="7" destOrd="0" presId="urn:microsoft.com/office/officeart/2005/8/layout/chevron2"/>
    <dgm:cxn modelId="{2A0C6D18-876C-594F-872C-FF3BB1704F17}" type="presParOf" srcId="{60A2B629-B0F6-D048-820E-7C33ED5DC944}" destId="{6C0EF03B-9999-814E-8B34-EBBDD60F528B}" srcOrd="8" destOrd="0" presId="urn:microsoft.com/office/officeart/2005/8/layout/chevron2"/>
    <dgm:cxn modelId="{ADB6E33E-65D2-CD44-ABAA-923235C98841}" type="presParOf" srcId="{6C0EF03B-9999-814E-8B34-EBBDD60F528B}" destId="{EED81553-B00F-4B4E-9A52-9DBEA499C9C1}" srcOrd="0" destOrd="0" presId="urn:microsoft.com/office/officeart/2005/8/layout/chevron2"/>
    <dgm:cxn modelId="{69E015DA-6C4F-5D44-BD5A-C6EF872F4CBB}" type="presParOf" srcId="{6C0EF03B-9999-814E-8B34-EBBDD60F528B}" destId="{15E1A355-7A7B-E34B-93B6-5DDEF1F782F8}" srcOrd="1" destOrd="0" presId="urn:microsoft.com/office/officeart/2005/8/layout/chevron2"/>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E81C540-DDAA-504D-BA12-5D1E1E4F410E}" type="doc">
      <dgm:prSet loTypeId="urn:microsoft.com/office/officeart/2005/8/layout/process1" loCatId="" qsTypeId="urn:microsoft.com/office/officeart/2005/8/quickstyle/simple1" qsCatId="simple" csTypeId="urn:microsoft.com/office/officeart/2005/8/colors/accent1_1" csCatId="accent1" phldr="1"/>
      <dgm:spPr/>
      <dgm:t>
        <a:bodyPr/>
        <a:lstStyle/>
        <a:p>
          <a:endParaRPr lang="en-GB"/>
        </a:p>
      </dgm:t>
    </dgm:pt>
    <dgm:pt modelId="{A8CD0815-51A7-804C-80B1-3DAB4B0571D0}">
      <dgm:prSet phldrT="[Text]"/>
      <dgm:spPr/>
      <dgm:t>
        <a:bodyPr/>
        <a:lstStyle/>
        <a:p>
          <a:r>
            <a:rPr lang="en-GB" b="1" dirty="0"/>
            <a:t>Task 2:</a:t>
          </a:r>
          <a:br>
            <a:rPr lang="en-GB" dirty="0"/>
          </a:br>
          <a:r>
            <a:rPr lang="en-GB" dirty="0"/>
            <a:t>Identification of student knowledge gaps</a:t>
          </a:r>
          <a:br>
            <a:rPr lang="en-GB" dirty="0"/>
          </a:br>
          <a:br>
            <a:rPr lang="en-GB" dirty="0"/>
          </a:br>
          <a:r>
            <a:rPr lang="en-GB" b="1" dirty="0"/>
            <a:t>Issues:</a:t>
          </a:r>
          <a:br>
            <a:rPr lang="en-GB" dirty="0"/>
          </a:br>
          <a:r>
            <a:rPr lang="en-GB" dirty="0"/>
            <a:t>Varying abilities among students</a:t>
          </a:r>
        </a:p>
      </dgm:t>
    </dgm:pt>
    <dgm:pt modelId="{8CB394B1-9BA6-0E45-BE57-C216ED8EC8AB}" type="parTrans" cxnId="{E610780D-CE65-AB46-8566-F76FA2DA143F}">
      <dgm:prSet/>
      <dgm:spPr/>
      <dgm:t>
        <a:bodyPr/>
        <a:lstStyle/>
        <a:p>
          <a:endParaRPr lang="en-GB"/>
        </a:p>
      </dgm:t>
    </dgm:pt>
    <dgm:pt modelId="{425B193C-667F-1A41-B558-FC911C24BA82}" type="sibTrans" cxnId="{E610780D-CE65-AB46-8566-F76FA2DA143F}">
      <dgm:prSet/>
      <dgm:spPr>
        <a:solidFill>
          <a:schemeClr val="bg1"/>
        </a:solidFill>
      </dgm:spPr>
      <dgm:t>
        <a:bodyPr/>
        <a:lstStyle/>
        <a:p>
          <a:endParaRPr lang="en-GB">
            <a:solidFill>
              <a:schemeClr val="bg1"/>
            </a:solidFill>
          </a:endParaRPr>
        </a:p>
      </dgm:t>
    </dgm:pt>
    <dgm:pt modelId="{C8F5E6A2-77AD-BC4F-B7F5-1BEBAE9E5B23}">
      <dgm:prSet phldrT="[Text]"/>
      <dgm:spPr/>
      <dgm:t>
        <a:bodyPr/>
        <a:lstStyle/>
        <a:p>
          <a:r>
            <a:rPr lang="en-GB" b="1" dirty="0"/>
            <a:t>Task 3:</a:t>
          </a:r>
          <a:br>
            <a:rPr lang="en-GB" dirty="0"/>
          </a:br>
          <a:r>
            <a:rPr lang="en-GB" dirty="0"/>
            <a:t>Formulation of questions according to approved pedagogy</a:t>
          </a:r>
          <a:br>
            <a:rPr lang="en-GB" dirty="0"/>
          </a:br>
          <a:br>
            <a:rPr lang="en-GB" dirty="0"/>
          </a:br>
          <a:r>
            <a:rPr lang="en-GB" b="1" dirty="0"/>
            <a:t>Issues:</a:t>
          </a:r>
          <a:br>
            <a:rPr lang="en-GB" b="0" dirty="0"/>
          </a:br>
          <a:r>
            <a:rPr lang="en-GB" b="0" dirty="0"/>
            <a:t>This can be time-consuming</a:t>
          </a:r>
          <a:endParaRPr lang="en-GB" dirty="0"/>
        </a:p>
      </dgm:t>
    </dgm:pt>
    <dgm:pt modelId="{1E2578D2-6244-0240-8DA4-C80E156D1AC7}" type="parTrans" cxnId="{AC049E7B-0DB8-854B-937F-501E58F019A9}">
      <dgm:prSet/>
      <dgm:spPr/>
      <dgm:t>
        <a:bodyPr/>
        <a:lstStyle/>
        <a:p>
          <a:endParaRPr lang="en-GB"/>
        </a:p>
      </dgm:t>
    </dgm:pt>
    <dgm:pt modelId="{29403CD8-F45E-9743-A16A-5F817C95A32A}" type="sibTrans" cxnId="{AC049E7B-0DB8-854B-937F-501E58F019A9}">
      <dgm:prSet/>
      <dgm:spPr>
        <a:solidFill>
          <a:schemeClr val="bg1"/>
        </a:solidFill>
      </dgm:spPr>
      <dgm:t>
        <a:bodyPr/>
        <a:lstStyle/>
        <a:p>
          <a:endParaRPr lang="en-GB">
            <a:solidFill>
              <a:schemeClr val="bg1"/>
            </a:solidFill>
          </a:endParaRPr>
        </a:p>
      </dgm:t>
    </dgm:pt>
    <dgm:pt modelId="{A9378D5A-8AE7-264C-A017-94D90D523186}">
      <dgm:prSet phldrT="[Text]"/>
      <dgm:spPr/>
      <dgm:t>
        <a:bodyPr/>
        <a:lstStyle/>
        <a:p>
          <a:r>
            <a:rPr lang="en-GB" b="1" dirty="0"/>
            <a:t>Task 1:</a:t>
          </a:r>
          <a:br>
            <a:rPr lang="en-GB" dirty="0"/>
          </a:br>
          <a:r>
            <a:rPr lang="en-GB" dirty="0"/>
            <a:t>Collection and arrangement of module content</a:t>
          </a:r>
          <a:br>
            <a:rPr lang="en-GB" dirty="0"/>
          </a:br>
          <a:br>
            <a:rPr lang="en-GB" dirty="0"/>
          </a:br>
          <a:r>
            <a:rPr lang="en-GB" b="1" dirty="0"/>
            <a:t>Issues:</a:t>
          </a:r>
          <a:br>
            <a:rPr lang="en-GB" dirty="0"/>
          </a:br>
          <a:r>
            <a:rPr lang="en-GB" dirty="0"/>
            <a:t>The lecturer must be a subject matter expert in the module</a:t>
          </a:r>
        </a:p>
      </dgm:t>
    </dgm:pt>
    <dgm:pt modelId="{2916979E-9895-0E4C-BFFC-59E4015C2678}" type="parTrans" cxnId="{AEB0F013-1AE3-7C42-8BB9-030B1F3FBBA1}">
      <dgm:prSet/>
      <dgm:spPr/>
      <dgm:t>
        <a:bodyPr/>
        <a:lstStyle/>
        <a:p>
          <a:endParaRPr lang="en-GB"/>
        </a:p>
      </dgm:t>
    </dgm:pt>
    <dgm:pt modelId="{7A1891CE-B9D4-3245-B9D3-0F99D18A7B0D}" type="sibTrans" cxnId="{AEB0F013-1AE3-7C42-8BB9-030B1F3FBBA1}">
      <dgm:prSet/>
      <dgm:spPr>
        <a:solidFill>
          <a:schemeClr val="bg1"/>
        </a:solidFill>
      </dgm:spPr>
      <dgm:t>
        <a:bodyPr/>
        <a:lstStyle/>
        <a:p>
          <a:endParaRPr lang="en-GB">
            <a:solidFill>
              <a:schemeClr val="bg1"/>
            </a:solidFill>
          </a:endParaRPr>
        </a:p>
      </dgm:t>
    </dgm:pt>
    <dgm:pt modelId="{453389AA-40DD-C640-9011-272E121F882D}">
      <dgm:prSet phldrT="[Text]"/>
      <dgm:spPr/>
      <dgm:t>
        <a:bodyPr/>
        <a:lstStyle/>
        <a:p>
          <a:r>
            <a:rPr lang="en-GB" b="1" dirty="0"/>
            <a:t>Task 4:</a:t>
          </a:r>
          <a:br>
            <a:rPr lang="en-GB" dirty="0"/>
          </a:br>
          <a:r>
            <a:rPr lang="en-GB" dirty="0"/>
            <a:t>Creation of teaching and revision materials</a:t>
          </a:r>
          <a:br>
            <a:rPr lang="en-GB" dirty="0"/>
          </a:br>
          <a:br>
            <a:rPr lang="en-GB" dirty="0"/>
          </a:br>
          <a:r>
            <a:rPr lang="en-GB" b="1" dirty="0"/>
            <a:t>Issues:</a:t>
          </a:r>
          <a:br>
            <a:rPr lang="en-GB" b="0" dirty="0"/>
          </a:br>
          <a:r>
            <a:rPr lang="en-GB" b="0" dirty="0"/>
            <a:t>This involves tedious and repetitive tasks</a:t>
          </a:r>
          <a:endParaRPr lang="en-GB" dirty="0"/>
        </a:p>
      </dgm:t>
    </dgm:pt>
    <dgm:pt modelId="{C750D8E1-C705-974A-8907-29FC6E7B9F65}" type="parTrans" cxnId="{B0F0FA82-CE7B-6F44-B162-F71720461364}">
      <dgm:prSet/>
      <dgm:spPr/>
      <dgm:t>
        <a:bodyPr/>
        <a:lstStyle/>
        <a:p>
          <a:endParaRPr lang="en-GB"/>
        </a:p>
      </dgm:t>
    </dgm:pt>
    <dgm:pt modelId="{890B6F56-7DB9-0848-BA95-A19EC4827FCD}" type="sibTrans" cxnId="{B0F0FA82-CE7B-6F44-B162-F71720461364}">
      <dgm:prSet/>
      <dgm:spPr/>
      <dgm:t>
        <a:bodyPr/>
        <a:lstStyle/>
        <a:p>
          <a:endParaRPr lang="en-GB"/>
        </a:p>
      </dgm:t>
    </dgm:pt>
    <dgm:pt modelId="{1A9B081D-1D91-9D4C-B7D3-2996CEE6A25E}" type="pres">
      <dgm:prSet presAssocID="{CE81C540-DDAA-504D-BA12-5D1E1E4F410E}" presName="Name0" presStyleCnt="0">
        <dgm:presLayoutVars>
          <dgm:dir/>
          <dgm:resizeHandles val="exact"/>
        </dgm:presLayoutVars>
      </dgm:prSet>
      <dgm:spPr/>
    </dgm:pt>
    <dgm:pt modelId="{EEA31FB0-78E1-2E43-915F-3CF3AB3D0DF2}" type="pres">
      <dgm:prSet presAssocID="{A9378D5A-8AE7-264C-A017-94D90D523186}" presName="node" presStyleLbl="node1" presStyleIdx="0" presStyleCnt="4" custScaleY="103123">
        <dgm:presLayoutVars>
          <dgm:bulletEnabled val="1"/>
        </dgm:presLayoutVars>
      </dgm:prSet>
      <dgm:spPr/>
    </dgm:pt>
    <dgm:pt modelId="{1EF888F6-79F0-1745-B45E-5DBB5A4E08DE}" type="pres">
      <dgm:prSet presAssocID="{7A1891CE-B9D4-3245-B9D3-0F99D18A7B0D}" presName="sibTrans" presStyleLbl="sibTrans2D1" presStyleIdx="0" presStyleCnt="3"/>
      <dgm:spPr/>
    </dgm:pt>
    <dgm:pt modelId="{2D83B847-34A8-074A-80D3-4E9AB136BBE7}" type="pres">
      <dgm:prSet presAssocID="{7A1891CE-B9D4-3245-B9D3-0F99D18A7B0D}" presName="connectorText" presStyleLbl="sibTrans2D1" presStyleIdx="0" presStyleCnt="3"/>
      <dgm:spPr/>
    </dgm:pt>
    <dgm:pt modelId="{EFB5DEF6-FCA8-6243-9891-975082D582FD}" type="pres">
      <dgm:prSet presAssocID="{A8CD0815-51A7-804C-80B1-3DAB4B0571D0}" presName="node" presStyleLbl="node1" presStyleIdx="1" presStyleCnt="4" custScaleY="103224">
        <dgm:presLayoutVars>
          <dgm:bulletEnabled val="1"/>
        </dgm:presLayoutVars>
      </dgm:prSet>
      <dgm:spPr/>
    </dgm:pt>
    <dgm:pt modelId="{C4073F8A-01BD-DD42-AE89-A8502DDA55C4}" type="pres">
      <dgm:prSet presAssocID="{425B193C-667F-1A41-B558-FC911C24BA82}" presName="sibTrans" presStyleLbl="sibTrans2D1" presStyleIdx="1" presStyleCnt="3"/>
      <dgm:spPr/>
    </dgm:pt>
    <dgm:pt modelId="{607949A6-A736-B541-A6E0-E8E7F5DF42E9}" type="pres">
      <dgm:prSet presAssocID="{425B193C-667F-1A41-B558-FC911C24BA82}" presName="connectorText" presStyleLbl="sibTrans2D1" presStyleIdx="1" presStyleCnt="3"/>
      <dgm:spPr/>
    </dgm:pt>
    <dgm:pt modelId="{A6E5856E-6039-E34E-B64D-F3DDA95191AF}" type="pres">
      <dgm:prSet presAssocID="{C8F5E6A2-77AD-BC4F-B7F5-1BEBAE9E5B23}" presName="node" presStyleLbl="node1" presStyleIdx="2" presStyleCnt="4" custScaleY="103224">
        <dgm:presLayoutVars>
          <dgm:bulletEnabled val="1"/>
        </dgm:presLayoutVars>
      </dgm:prSet>
      <dgm:spPr/>
    </dgm:pt>
    <dgm:pt modelId="{6CF01D93-DABC-214B-B116-921376BE136C}" type="pres">
      <dgm:prSet presAssocID="{29403CD8-F45E-9743-A16A-5F817C95A32A}" presName="sibTrans" presStyleLbl="sibTrans2D1" presStyleIdx="2" presStyleCnt="3"/>
      <dgm:spPr/>
    </dgm:pt>
    <dgm:pt modelId="{93B7316D-28F0-CA41-857B-3A4715A7B65C}" type="pres">
      <dgm:prSet presAssocID="{29403CD8-F45E-9743-A16A-5F817C95A32A}" presName="connectorText" presStyleLbl="sibTrans2D1" presStyleIdx="2" presStyleCnt="3"/>
      <dgm:spPr/>
    </dgm:pt>
    <dgm:pt modelId="{593FC804-6113-1A4A-B421-1567D35BFB8D}" type="pres">
      <dgm:prSet presAssocID="{453389AA-40DD-C640-9011-272E121F882D}" presName="node" presStyleLbl="node1" presStyleIdx="3" presStyleCnt="4" custScaleY="103224">
        <dgm:presLayoutVars>
          <dgm:bulletEnabled val="1"/>
        </dgm:presLayoutVars>
      </dgm:prSet>
      <dgm:spPr/>
    </dgm:pt>
  </dgm:ptLst>
  <dgm:cxnLst>
    <dgm:cxn modelId="{6CF9200A-1191-0848-ADFC-A6A46750BEFB}" type="presOf" srcId="{A8CD0815-51A7-804C-80B1-3DAB4B0571D0}" destId="{EFB5DEF6-FCA8-6243-9891-975082D582FD}" srcOrd="0" destOrd="0" presId="urn:microsoft.com/office/officeart/2005/8/layout/process1"/>
    <dgm:cxn modelId="{E610780D-CE65-AB46-8566-F76FA2DA143F}" srcId="{CE81C540-DDAA-504D-BA12-5D1E1E4F410E}" destId="{A8CD0815-51A7-804C-80B1-3DAB4B0571D0}" srcOrd="1" destOrd="0" parTransId="{8CB394B1-9BA6-0E45-BE57-C216ED8EC8AB}" sibTransId="{425B193C-667F-1A41-B558-FC911C24BA82}"/>
    <dgm:cxn modelId="{08EA070E-BF4A-C941-ADEE-8E15F50EFED1}" type="presOf" srcId="{453389AA-40DD-C640-9011-272E121F882D}" destId="{593FC804-6113-1A4A-B421-1567D35BFB8D}" srcOrd="0" destOrd="0" presId="urn:microsoft.com/office/officeart/2005/8/layout/process1"/>
    <dgm:cxn modelId="{AEB0F013-1AE3-7C42-8BB9-030B1F3FBBA1}" srcId="{CE81C540-DDAA-504D-BA12-5D1E1E4F410E}" destId="{A9378D5A-8AE7-264C-A017-94D90D523186}" srcOrd="0" destOrd="0" parTransId="{2916979E-9895-0E4C-BFFC-59E4015C2678}" sibTransId="{7A1891CE-B9D4-3245-B9D3-0F99D18A7B0D}"/>
    <dgm:cxn modelId="{64E8854F-13A2-A84B-88C3-818008744F41}" type="presOf" srcId="{425B193C-667F-1A41-B558-FC911C24BA82}" destId="{C4073F8A-01BD-DD42-AE89-A8502DDA55C4}" srcOrd="0" destOrd="0" presId="urn:microsoft.com/office/officeart/2005/8/layout/process1"/>
    <dgm:cxn modelId="{E7AA465A-B3DC-5B46-9F61-3342D9A928DF}" type="presOf" srcId="{A9378D5A-8AE7-264C-A017-94D90D523186}" destId="{EEA31FB0-78E1-2E43-915F-3CF3AB3D0DF2}" srcOrd="0" destOrd="0" presId="urn:microsoft.com/office/officeart/2005/8/layout/process1"/>
    <dgm:cxn modelId="{AC049E7B-0DB8-854B-937F-501E58F019A9}" srcId="{CE81C540-DDAA-504D-BA12-5D1E1E4F410E}" destId="{C8F5E6A2-77AD-BC4F-B7F5-1BEBAE9E5B23}" srcOrd="2" destOrd="0" parTransId="{1E2578D2-6244-0240-8DA4-C80E156D1AC7}" sibTransId="{29403CD8-F45E-9743-A16A-5F817C95A32A}"/>
    <dgm:cxn modelId="{B0F0FA82-CE7B-6F44-B162-F71720461364}" srcId="{CE81C540-DDAA-504D-BA12-5D1E1E4F410E}" destId="{453389AA-40DD-C640-9011-272E121F882D}" srcOrd="3" destOrd="0" parTransId="{C750D8E1-C705-974A-8907-29FC6E7B9F65}" sibTransId="{890B6F56-7DB9-0848-BA95-A19EC4827FCD}"/>
    <dgm:cxn modelId="{8CCB52A3-EAE9-2340-93C2-135BF6CB6CA9}" type="presOf" srcId="{CE81C540-DDAA-504D-BA12-5D1E1E4F410E}" destId="{1A9B081D-1D91-9D4C-B7D3-2996CEE6A25E}" srcOrd="0" destOrd="0" presId="urn:microsoft.com/office/officeart/2005/8/layout/process1"/>
    <dgm:cxn modelId="{9F14A3A7-F0D3-DC47-8EC5-7188F7C916E3}" type="presOf" srcId="{7A1891CE-B9D4-3245-B9D3-0F99D18A7B0D}" destId="{1EF888F6-79F0-1745-B45E-5DBB5A4E08DE}" srcOrd="0" destOrd="0" presId="urn:microsoft.com/office/officeart/2005/8/layout/process1"/>
    <dgm:cxn modelId="{855165B4-7391-3C4C-9206-0193C749DB2A}" type="presOf" srcId="{7A1891CE-B9D4-3245-B9D3-0F99D18A7B0D}" destId="{2D83B847-34A8-074A-80D3-4E9AB136BBE7}" srcOrd="1" destOrd="0" presId="urn:microsoft.com/office/officeart/2005/8/layout/process1"/>
    <dgm:cxn modelId="{50C93CBF-0D0B-1C48-B8F5-AB63F834F966}" type="presOf" srcId="{425B193C-667F-1A41-B558-FC911C24BA82}" destId="{607949A6-A736-B541-A6E0-E8E7F5DF42E9}" srcOrd="1" destOrd="0" presId="urn:microsoft.com/office/officeart/2005/8/layout/process1"/>
    <dgm:cxn modelId="{5F4F99C9-5E8C-4E4B-AFA7-5C0B022C58F6}" type="presOf" srcId="{29403CD8-F45E-9743-A16A-5F817C95A32A}" destId="{6CF01D93-DABC-214B-B116-921376BE136C}" srcOrd="0" destOrd="0" presId="urn:microsoft.com/office/officeart/2005/8/layout/process1"/>
    <dgm:cxn modelId="{2B49A8D2-6668-7F4C-B4A9-5282015D1C8E}" type="presOf" srcId="{C8F5E6A2-77AD-BC4F-B7F5-1BEBAE9E5B23}" destId="{A6E5856E-6039-E34E-B64D-F3DDA95191AF}" srcOrd="0" destOrd="0" presId="urn:microsoft.com/office/officeart/2005/8/layout/process1"/>
    <dgm:cxn modelId="{F46A98F8-8A40-8A45-8371-34A4F531FC9C}" type="presOf" srcId="{29403CD8-F45E-9743-A16A-5F817C95A32A}" destId="{93B7316D-28F0-CA41-857B-3A4715A7B65C}" srcOrd="1" destOrd="0" presId="urn:microsoft.com/office/officeart/2005/8/layout/process1"/>
    <dgm:cxn modelId="{F0E7CB53-6CF4-014C-9957-F0B0232FD3E3}" type="presParOf" srcId="{1A9B081D-1D91-9D4C-B7D3-2996CEE6A25E}" destId="{EEA31FB0-78E1-2E43-915F-3CF3AB3D0DF2}" srcOrd="0" destOrd="0" presId="urn:microsoft.com/office/officeart/2005/8/layout/process1"/>
    <dgm:cxn modelId="{1F61F8C2-34D2-334C-8ED0-ABF8D239A753}" type="presParOf" srcId="{1A9B081D-1D91-9D4C-B7D3-2996CEE6A25E}" destId="{1EF888F6-79F0-1745-B45E-5DBB5A4E08DE}" srcOrd="1" destOrd="0" presId="urn:microsoft.com/office/officeart/2005/8/layout/process1"/>
    <dgm:cxn modelId="{1F86563C-6845-374B-91F9-9115899859D8}" type="presParOf" srcId="{1EF888F6-79F0-1745-B45E-5DBB5A4E08DE}" destId="{2D83B847-34A8-074A-80D3-4E9AB136BBE7}" srcOrd="0" destOrd="0" presId="urn:microsoft.com/office/officeart/2005/8/layout/process1"/>
    <dgm:cxn modelId="{6909175A-C9BF-1544-82E0-11F7AA92C59F}" type="presParOf" srcId="{1A9B081D-1D91-9D4C-B7D3-2996CEE6A25E}" destId="{EFB5DEF6-FCA8-6243-9891-975082D582FD}" srcOrd="2" destOrd="0" presId="urn:microsoft.com/office/officeart/2005/8/layout/process1"/>
    <dgm:cxn modelId="{73320194-EB65-3847-A36B-826D6DDDA2E3}" type="presParOf" srcId="{1A9B081D-1D91-9D4C-B7D3-2996CEE6A25E}" destId="{C4073F8A-01BD-DD42-AE89-A8502DDA55C4}" srcOrd="3" destOrd="0" presId="urn:microsoft.com/office/officeart/2005/8/layout/process1"/>
    <dgm:cxn modelId="{9751FDC3-3F5F-C042-8F82-D4638A40818E}" type="presParOf" srcId="{C4073F8A-01BD-DD42-AE89-A8502DDA55C4}" destId="{607949A6-A736-B541-A6E0-E8E7F5DF42E9}" srcOrd="0" destOrd="0" presId="urn:microsoft.com/office/officeart/2005/8/layout/process1"/>
    <dgm:cxn modelId="{85018D37-83B2-0148-AD4B-ABFD75EA10FD}" type="presParOf" srcId="{1A9B081D-1D91-9D4C-B7D3-2996CEE6A25E}" destId="{A6E5856E-6039-E34E-B64D-F3DDA95191AF}" srcOrd="4" destOrd="0" presId="urn:microsoft.com/office/officeart/2005/8/layout/process1"/>
    <dgm:cxn modelId="{9C2AC621-C063-AB4B-842C-DA2B4B82953D}" type="presParOf" srcId="{1A9B081D-1D91-9D4C-B7D3-2996CEE6A25E}" destId="{6CF01D93-DABC-214B-B116-921376BE136C}" srcOrd="5" destOrd="0" presId="urn:microsoft.com/office/officeart/2005/8/layout/process1"/>
    <dgm:cxn modelId="{2B39E786-68F5-9A4D-9640-30C94DCF7778}" type="presParOf" srcId="{6CF01D93-DABC-214B-B116-921376BE136C}" destId="{93B7316D-28F0-CA41-857B-3A4715A7B65C}" srcOrd="0" destOrd="0" presId="urn:microsoft.com/office/officeart/2005/8/layout/process1"/>
    <dgm:cxn modelId="{35647AE8-8A14-DE45-AA1B-FA2C60489F81}" type="presParOf" srcId="{1A9B081D-1D91-9D4C-B7D3-2996CEE6A25E}" destId="{593FC804-6113-1A4A-B421-1567D35BFB8D}"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EC8D9-EA53-8441-BC4B-B01987E9A104}">
      <dsp:nvSpPr>
        <dsp:cNvPr id="0" name=""/>
        <dsp:cNvSpPr/>
      </dsp:nvSpPr>
      <dsp:spPr>
        <a:xfrm>
          <a:off x="4064000" y="1502065"/>
          <a:ext cx="2875309" cy="499020"/>
        </a:xfrm>
        <a:custGeom>
          <a:avLst/>
          <a:gdLst/>
          <a:ahLst/>
          <a:cxnLst/>
          <a:rect l="0" t="0" r="0" b="0"/>
          <a:pathLst>
            <a:path>
              <a:moveTo>
                <a:pt x="0" y="0"/>
              </a:moveTo>
              <a:lnTo>
                <a:pt x="0" y="249510"/>
              </a:lnTo>
              <a:lnTo>
                <a:pt x="2875309" y="249510"/>
              </a:lnTo>
              <a:lnTo>
                <a:pt x="2875309"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32B02096-CA18-B24D-8A9E-CF4CB5708CED}">
      <dsp:nvSpPr>
        <dsp:cNvPr id="0" name=""/>
        <dsp:cNvSpPr/>
      </dsp:nvSpPr>
      <dsp:spPr>
        <a:xfrm>
          <a:off x="4018280" y="1502065"/>
          <a:ext cx="91440" cy="499020"/>
        </a:xfrm>
        <a:custGeom>
          <a:avLst/>
          <a:gdLst/>
          <a:ahLst/>
          <a:cxnLst/>
          <a:rect l="0" t="0" r="0" b="0"/>
          <a:pathLst>
            <a:path>
              <a:moveTo>
                <a:pt x="45720" y="0"/>
              </a:moveTo>
              <a:lnTo>
                <a:pt x="45720" y="49902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F8D3E2F-2D32-0444-ABF9-E4EF532A3400}">
      <dsp:nvSpPr>
        <dsp:cNvPr id="0" name=""/>
        <dsp:cNvSpPr/>
      </dsp:nvSpPr>
      <dsp:spPr>
        <a:xfrm>
          <a:off x="1188690" y="1502065"/>
          <a:ext cx="2875309" cy="499020"/>
        </a:xfrm>
        <a:custGeom>
          <a:avLst/>
          <a:gdLst/>
          <a:ahLst/>
          <a:cxnLst/>
          <a:rect l="0" t="0" r="0" b="0"/>
          <a:pathLst>
            <a:path>
              <a:moveTo>
                <a:pt x="2875309" y="0"/>
              </a:moveTo>
              <a:lnTo>
                <a:pt x="2875309" y="249510"/>
              </a:lnTo>
              <a:lnTo>
                <a:pt x="0" y="249510"/>
              </a:lnTo>
              <a:lnTo>
                <a:pt x="0" y="499020"/>
              </a:lnTo>
            </a:path>
          </a:pathLst>
        </a:custGeom>
        <a:noFill/>
        <a:ln w="38100" cap="flat" cmpd="sng" algn="ctr">
          <a:solidFill>
            <a:schemeClr val="bg1"/>
          </a:solidFill>
          <a:prstDash val="solid"/>
          <a:miter lim="800000"/>
        </a:ln>
        <a:effectLst/>
      </dsp:spPr>
      <dsp:style>
        <a:lnRef idx="2">
          <a:scrgbClr r="0" g="0" b="0"/>
        </a:lnRef>
        <a:fillRef idx="0">
          <a:scrgbClr r="0" g="0" b="0"/>
        </a:fillRef>
        <a:effectRef idx="0">
          <a:scrgbClr r="0" g="0" b="0"/>
        </a:effectRef>
        <a:fontRef idx="minor"/>
      </dsp:style>
    </dsp:sp>
    <dsp:sp modelId="{09F119DB-B6E6-E14D-9F2F-217CBF56F194}">
      <dsp:nvSpPr>
        <dsp:cNvPr id="0" name=""/>
        <dsp:cNvSpPr/>
      </dsp:nvSpPr>
      <dsp:spPr>
        <a:xfrm>
          <a:off x="2875855" y="313921"/>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Mistral 7B Model</a:t>
          </a:r>
        </a:p>
      </dsp:txBody>
      <dsp:txXfrm>
        <a:off x="2875855" y="313921"/>
        <a:ext cx="2376289" cy="1188144"/>
      </dsp:txXfrm>
    </dsp:sp>
    <dsp:sp modelId="{7EC10A92-A796-414D-B7CB-203D6975321D}">
      <dsp:nvSpPr>
        <dsp:cNvPr id="0" name=""/>
        <dsp:cNvSpPr/>
      </dsp:nvSpPr>
      <dsp:spPr>
        <a:xfrm>
          <a:off x="54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a:t>
          </a:r>
          <a:br>
            <a:rPr lang="en-GB" sz="2000" kern="1200" dirty="0"/>
          </a:br>
          <a:r>
            <a:rPr lang="en-GB" sz="2000" kern="1200" dirty="0"/>
            <a:t>Database of Teaching Content</a:t>
          </a:r>
        </a:p>
      </dsp:txBody>
      <dsp:txXfrm>
        <a:off x="545" y="2001086"/>
        <a:ext cx="2376289" cy="1188144"/>
      </dsp:txXfrm>
    </dsp:sp>
    <dsp:sp modelId="{E1191366-40DC-6A45-9C43-AB0D82745BE9}">
      <dsp:nvSpPr>
        <dsp:cNvPr id="0" name=""/>
        <dsp:cNvSpPr/>
      </dsp:nvSpPr>
      <dsp:spPr>
        <a:xfrm>
          <a:off x="287585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ITE Policy Documents</a:t>
          </a:r>
        </a:p>
      </dsp:txBody>
      <dsp:txXfrm>
        <a:off x="2875855" y="2001086"/>
        <a:ext cx="2376289" cy="1188144"/>
      </dsp:txXfrm>
    </dsp:sp>
    <dsp:sp modelId="{85F9D422-B5FB-EA41-BEB4-DAB8F4966B38}">
      <dsp:nvSpPr>
        <dsp:cNvPr id="0" name=""/>
        <dsp:cNvSpPr/>
      </dsp:nvSpPr>
      <dsp:spPr>
        <a:xfrm>
          <a:off x="5751165" y="2001086"/>
          <a:ext cx="2376289" cy="1188144"/>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Vectorised Database of Curriculum Documents</a:t>
          </a:r>
        </a:p>
      </dsp:txBody>
      <dsp:txXfrm>
        <a:off x="5751165" y="2001086"/>
        <a:ext cx="2376289" cy="118814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B5C161-BBF1-FA49-BD45-5AC4A117F338}">
      <dsp:nvSpPr>
        <dsp:cNvPr id="0" name=""/>
        <dsp:cNvSpPr/>
      </dsp:nvSpPr>
      <dsp:spPr>
        <a:xfrm>
          <a:off x="3298391" y="2709333"/>
          <a:ext cx="440701" cy="2368772"/>
        </a:xfrm>
        <a:custGeom>
          <a:avLst/>
          <a:gdLst/>
          <a:ahLst/>
          <a:cxnLst/>
          <a:rect l="0" t="0" r="0" b="0"/>
          <a:pathLst>
            <a:path>
              <a:moveTo>
                <a:pt x="0" y="0"/>
              </a:moveTo>
              <a:lnTo>
                <a:pt x="220350" y="0"/>
              </a:lnTo>
              <a:lnTo>
                <a:pt x="220350" y="2368772"/>
              </a:lnTo>
              <a:lnTo>
                <a:pt x="440701" y="2368772"/>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3161FBDF-0354-C349-9BB2-B3CA07AC9A29}">
      <dsp:nvSpPr>
        <dsp:cNvPr id="0" name=""/>
        <dsp:cNvSpPr/>
      </dsp:nvSpPr>
      <dsp:spPr>
        <a:xfrm>
          <a:off x="3298391" y="2709333"/>
          <a:ext cx="440701" cy="1421263"/>
        </a:xfrm>
        <a:custGeom>
          <a:avLst/>
          <a:gdLst/>
          <a:ahLst/>
          <a:cxnLst/>
          <a:rect l="0" t="0" r="0" b="0"/>
          <a:pathLst>
            <a:path>
              <a:moveTo>
                <a:pt x="0" y="0"/>
              </a:moveTo>
              <a:lnTo>
                <a:pt x="220350" y="0"/>
              </a:lnTo>
              <a:lnTo>
                <a:pt x="220350" y="1421263"/>
              </a:lnTo>
              <a:lnTo>
                <a:pt x="440701" y="1421263"/>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BEBCE2C3-F76A-6C45-9B90-76E4C142BD73}">
      <dsp:nvSpPr>
        <dsp:cNvPr id="0" name=""/>
        <dsp:cNvSpPr/>
      </dsp:nvSpPr>
      <dsp:spPr>
        <a:xfrm>
          <a:off x="3298391" y="2709333"/>
          <a:ext cx="440701" cy="473754"/>
        </a:xfrm>
        <a:custGeom>
          <a:avLst/>
          <a:gdLst/>
          <a:ahLst/>
          <a:cxnLst/>
          <a:rect l="0" t="0" r="0" b="0"/>
          <a:pathLst>
            <a:path>
              <a:moveTo>
                <a:pt x="0" y="0"/>
              </a:moveTo>
              <a:lnTo>
                <a:pt x="220350" y="0"/>
              </a:lnTo>
              <a:lnTo>
                <a:pt x="220350" y="473754"/>
              </a:lnTo>
              <a:lnTo>
                <a:pt x="440701" y="473754"/>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070963-C0CB-5344-893F-8B9DBE9F2E70}">
      <dsp:nvSpPr>
        <dsp:cNvPr id="0" name=""/>
        <dsp:cNvSpPr/>
      </dsp:nvSpPr>
      <dsp:spPr>
        <a:xfrm>
          <a:off x="3298391" y="2235578"/>
          <a:ext cx="440701" cy="473754"/>
        </a:xfrm>
        <a:custGeom>
          <a:avLst/>
          <a:gdLst/>
          <a:ahLst/>
          <a:cxnLst/>
          <a:rect l="0" t="0" r="0" b="0"/>
          <a:pathLst>
            <a:path>
              <a:moveTo>
                <a:pt x="0" y="473754"/>
              </a:moveTo>
              <a:lnTo>
                <a:pt x="220350" y="473754"/>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776A913B-E8C1-504E-AF00-C64E3739C431}">
      <dsp:nvSpPr>
        <dsp:cNvPr id="0" name=""/>
        <dsp:cNvSpPr/>
      </dsp:nvSpPr>
      <dsp:spPr>
        <a:xfrm>
          <a:off x="3298391" y="1288069"/>
          <a:ext cx="440701" cy="1421263"/>
        </a:xfrm>
        <a:custGeom>
          <a:avLst/>
          <a:gdLst/>
          <a:ahLst/>
          <a:cxnLst/>
          <a:rect l="0" t="0" r="0" b="0"/>
          <a:pathLst>
            <a:path>
              <a:moveTo>
                <a:pt x="0" y="1421263"/>
              </a:moveTo>
              <a:lnTo>
                <a:pt x="220350" y="1421263"/>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C71568DE-C670-6F4C-A003-0C6589F039D2}">
      <dsp:nvSpPr>
        <dsp:cNvPr id="0" name=""/>
        <dsp:cNvSpPr/>
      </dsp:nvSpPr>
      <dsp:spPr>
        <a:xfrm>
          <a:off x="3298391" y="340560"/>
          <a:ext cx="440701" cy="2368772"/>
        </a:xfrm>
        <a:custGeom>
          <a:avLst/>
          <a:gdLst/>
          <a:ahLst/>
          <a:cxnLst/>
          <a:rect l="0" t="0" r="0" b="0"/>
          <a:pathLst>
            <a:path>
              <a:moveTo>
                <a:pt x="0" y="2368772"/>
              </a:moveTo>
              <a:lnTo>
                <a:pt x="220350" y="2368772"/>
              </a:lnTo>
              <a:lnTo>
                <a:pt x="220350" y="0"/>
              </a:lnTo>
              <a:lnTo>
                <a:pt x="440701" y="0"/>
              </a:lnTo>
            </a:path>
          </a:pathLst>
        </a:custGeom>
        <a:noFill/>
        <a:ln w="38100" cap="flat" cmpd="sng" algn="ctr">
          <a:solidFill>
            <a:srgbClr val="02485A"/>
          </a:solidFill>
          <a:prstDash val="solid"/>
          <a:miter lim="800000"/>
        </a:ln>
        <a:effectLst/>
      </dsp:spPr>
      <dsp:style>
        <a:lnRef idx="2">
          <a:scrgbClr r="0" g="0" b="0"/>
        </a:lnRef>
        <a:fillRef idx="0">
          <a:scrgbClr r="0" g="0" b="0"/>
        </a:fillRef>
        <a:effectRef idx="0">
          <a:scrgbClr r="0" g="0" b="0"/>
        </a:effectRef>
        <a:fontRef idx="minor"/>
      </dsp:style>
    </dsp:sp>
    <dsp:sp modelId="{4C6D2DBE-C6EC-1643-8959-18D3A594D945}">
      <dsp:nvSpPr>
        <dsp:cNvPr id="0" name=""/>
        <dsp:cNvSpPr/>
      </dsp:nvSpPr>
      <dsp:spPr>
        <a:xfrm>
          <a:off x="1094882" y="2373298"/>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Base ELITE Model</a:t>
          </a:r>
        </a:p>
      </dsp:txBody>
      <dsp:txXfrm>
        <a:off x="1094882" y="2373298"/>
        <a:ext cx="2203509" cy="672070"/>
      </dsp:txXfrm>
    </dsp:sp>
    <dsp:sp modelId="{2F3B852F-A218-D649-B96A-6C404DB15EA9}">
      <dsp:nvSpPr>
        <dsp:cNvPr id="0" name=""/>
        <dsp:cNvSpPr/>
      </dsp:nvSpPr>
      <dsp:spPr>
        <a:xfrm>
          <a:off x="3739093" y="4525"/>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Chat with Documents</a:t>
          </a:r>
        </a:p>
      </dsp:txBody>
      <dsp:txXfrm>
        <a:off x="3739093" y="4525"/>
        <a:ext cx="2203509" cy="672070"/>
      </dsp:txXfrm>
    </dsp:sp>
    <dsp:sp modelId="{4771AFF9-F3E2-4E41-BB03-593D88C23A3A}">
      <dsp:nvSpPr>
        <dsp:cNvPr id="0" name=""/>
        <dsp:cNvSpPr/>
      </dsp:nvSpPr>
      <dsp:spPr>
        <a:xfrm>
          <a:off x="3739093" y="952034"/>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Lesson Plan</a:t>
          </a:r>
        </a:p>
      </dsp:txBody>
      <dsp:txXfrm>
        <a:off x="3739093" y="952034"/>
        <a:ext cx="2203509" cy="672070"/>
      </dsp:txXfrm>
    </dsp:sp>
    <dsp:sp modelId="{E309AED7-8017-F149-86C6-E6984F4F4147}">
      <dsp:nvSpPr>
        <dsp:cNvPr id="0" name=""/>
        <dsp:cNvSpPr/>
      </dsp:nvSpPr>
      <dsp:spPr>
        <a:xfrm>
          <a:off x="3739093" y="1899543"/>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MCQ</a:t>
          </a:r>
        </a:p>
      </dsp:txBody>
      <dsp:txXfrm>
        <a:off x="3739093" y="1899543"/>
        <a:ext cx="2203509" cy="672070"/>
      </dsp:txXfrm>
    </dsp:sp>
    <dsp:sp modelId="{F606D41B-E78B-EE43-979E-14FA479C7BE3}">
      <dsp:nvSpPr>
        <dsp:cNvPr id="0" name=""/>
        <dsp:cNvSpPr/>
      </dsp:nvSpPr>
      <dsp:spPr>
        <a:xfrm>
          <a:off x="3739093" y="2847052"/>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Image Generation</a:t>
          </a:r>
        </a:p>
      </dsp:txBody>
      <dsp:txXfrm>
        <a:off x="3739093" y="2847052"/>
        <a:ext cx="2203509" cy="672070"/>
      </dsp:txXfrm>
    </dsp:sp>
    <dsp:sp modelId="{7D374429-60E3-9B44-ABE3-F62D6DCCE978}">
      <dsp:nvSpPr>
        <dsp:cNvPr id="0" name=""/>
        <dsp:cNvSpPr/>
      </dsp:nvSpPr>
      <dsp:spPr>
        <a:xfrm>
          <a:off x="3739093" y="3794561"/>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Lecture Notes</a:t>
          </a:r>
        </a:p>
      </dsp:txBody>
      <dsp:txXfrm>
        <a:off x="3739093" y="3794561"/>
        <a:ext cx="2203509" cy="672070"/>
      </dsp:txXfrm>
    </dsp:sp>
    <dsp:sp modelId="{D9945E7B-5C43-EF41-A200-71DD95372B4D}">
      <dsp:nvSpPr>
        <dsp:cNvPr id="0" name=""/>
        <dsp:cNvSpPr/>
      </dsp:nvSpPr>
      <dsp:spPr>
        <a:xfrm>
          <a:off x="3739093" y="4742070"/>
          <a:ext cx="2203509" cy="672070"/>
        </a:xfrm>
        <a:prstGeom prst="rect">
          <a:avLst/>
        </a:prstGeom>
        <a:solidFill>
          <a:srgbClr val="02485A"/>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GB" sz="2200" kern="1200" dirty="0"/>
            <a:t>Marking</a:t>
          </a:r>
        </a:p>
      </dsp:txBody>
      <dsp:txXfrm>
        <a:off x="3739093" y="4742070"/>
        <a:ext cx="2203509" cy="67207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AA14DC-08B3-0D43-A396-AD90D251A1C7}">
      <dsp:nvSpPr>
        <dsp:cNvPr id="0" name=""/>
        <dsp:cNvSpPr/>
      </dsp:nvSpPr>
      <dsp:spPr>
        <a:xfrm rot="5400000">
          <a:off x="-176410" y="178091"/>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5</a:t>
          </a:r>
        </a:p>
      </dsp:txBody>
      <dsp:txXfrm rot="-5400000">
        <a:off x="1" y="413307"/>
        <a:ext cx="823251" cy="352821"/>
      </dsp:txXfrm>
    </dsp:sp>
    <dsp:sp modelId="{6D7A2B00-0D19-304F-A5E2-02ED2CC2DD59}">
      <dsp:nvSpPr>
        <dsp:cNvPr id="0" name=""/>
        <dsp:cNvSpPr/>
      </dsp:nvSpPr>
      <dsp:spPr>
        <a:xfrm rot="5400000">
          <a:off x="4093401" y="-3268470"/>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validated in relevant environment</a:t>
          </a:r>
        </a:p>
      </dsp:txBody>
      <dsp:txXfrm rot="-5400000">
        <a:off x="823251" y="38997"/>
        <a:ext cx="7267431" cy="689813"/>
      </dsp:txXfrm>
    </dsp:sp>
    <dsp:sp modelId="{B00D21D1-64A8-7145-945D-FC7BA23FE644}">
      <dsp:nvSpPr>
        <dsp:cNvPr id="0" name=""/>
        <dsp:cNvSpPr/>
      </dsp:nvSpPr>
      <dsp:spPr>
        <a:xfrm rot="5400000">
          <a:off x="-176410" y="1237899"/>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6</a:t>
          </a:r>
        </a:p>
      </dsp:txBody>
      <dsp:txXfrm rot="-5400000">
        <a:off x="1" y="1473115"/>
        <a:ext cx="823251" cy="352821"/>
      </dsp:txXfrm>
    </dsp:sp>
    <dsp:sp modelId="{0B853BCA-D8FC-1740-A4E0-F59B95275B55}">
      <dsp:nvSpPr>
        <dsp:cNvPr id="0" name=""/>
        <dsp:cNvSpPr/>
      </dsp:nvSpPr>
      <dsp:spPr>
        <a:xfrm rot="5400000">
          <a:off x="4093401" y="-2208662"/>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Prototype demonstrated in relevant environment</a:t>
          </a:r>
        </a:p>
      </dsp:txBody>
      <dsp:txXfrm rot="-5400000">
        <a:off x="823251" y="1098805"/>
        <a:ext cx="7267431" cy="689813"/>
      </dsp:txXfrm>
    </dsp:sp>
    <dsp:sp modelId="{E3D8E006-EE70-BA48-8F43-F78A91DF5F5A}">
      <dsp:nvSpPr>
        <dsp:cNvPr id="0" name=""/>
        <dsp:cNvSpPr/>
      </dsp:nvSpPr>
      <dsp:spPr>
        <a:xfrm rot="5400000">
          <a:off x="-176410" y="2297707"/>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7</a:t>
          </a:r>
        </a:p>
      </dsp:txBody>
      <dsp:txXfrm rot="-5400000">
        <a:off x="1" y="2532923"/>
        <a:ext cx="823251" cy="352821"/>
      </dsp:txXfrm>
    </dsp:sp>
    <dsp:sp modelId="{D5925C4A-DF66-A246-97ED-EE6A56C4DBFB}">
      <dsp:nvSpPr>
        <dsp:cNvPr id="0" name=""/>
        <dsp:cNvSpPr/>
      </dsp:nvSpPr>
      <dsp:spPr>
        <a:xfrm rot="5400000">
          <a:off x="4093401" y="-114885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demonstrated in an operational environment</a:t>
          </a:r>
        </a:p>
      </dsp:txBody>
      <dsp:txXfrm rot="-5400000">
        <a:off x="823251" y="2158614"/>
        <a:ext cx="7267431" cy="689813"/>
      </dsp:txXfrm>
    </dsp:sp>
    <dsp:sp modelId="{9C30BCFE-AFAD-6E43-A5D1-BCBA93B60A20}">
      <dsp:nvSpPr>
        <dsp:cNvPr id="0" name=""/>
        <dsp:cNvSpPr/>
      </dsp:nvSpPr>
      <dsp:spPr>
        <a:xfrm rot="5400000">
          <a:off x="-176410" y="3357516"/>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8</a:t>
          </a:r>
        </a:p>
      </dsp:txBody>
      <dsp:txXfrm rot="-5400000">
        <a:off x="1" y="3592732"/>
        <a:ext cx="823251" cy="352821"/>
      </dsp:txXfrm>
    </dsp:sp>
    <dsp:sp modelId="{9F694293-6E07-5D41-B7D7-C39F9E258E2F}">
      <dsp:nvSpPr>
        <dsp:cNvPr id="0" name=""/>
        <dsp:cNvSpPr/>
      </dsp:nvSpPr>
      <dsp:spPr>
        <a:xfrm rot="5400000">
          <a:off x="4093401" y="-89045"/>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complete and qualified</a:t>
          </a:r>
        </a:p>
      </dsp:txBody>
      <dsp:txXfrm rot="-5400000">
        <a:off x="823251" y="3218422"/>
        <a:ext cx="7267431" cy="689813"/>
      </dsp:txXfrm>
    </dsp:sp>
    <dsp:sp modelId="{EED81553-B00F-4B4E-9A52-9DBEA499C9C1}">
      <dsp:nvSpPr>
        <dsp:cNvPr id="0" name=""/>
        <dsp:cNvSpPr/>
      </dsp:nvSpPr>
      <dsp:spPr>
        <a:xfrm rot="5400000">
          <a:off x="-176410" y="4417324"/>
          <a:ext cx="1176072" cy="823251"/>
        </a:xfrm>
        <a:prstGeom prst="chevron">
          <a:avLst/>
        </a:prstGeom>
        <a:solidFill>
          <a:schemeClr val="bg1"/>
        </a:solidFill>
        <a:ln w="38100" cap="flat" cmpd="sng" algn="ctr">
          <a:solidFill>
            <a:srgbClr val="02485A"/>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GB" sz="2300" kern="1200" dirty="0">
              <a:solidFill>
                <a:srgbClr val="02485A"/>
              </a:solidFill>
            </a:rPr>
            <a:t>TRL 9</a:t>
          </a:r>
        </a:p>
      </dsp:txBody>
      <dsp:txXfrm rot="-5400000">
        <a:off x="1" y="4652540"/>
        <a:ext cx="823251" cy="352821"/>
      </dsp:txXfrm>
    </dsp:sp>
    <dsp:sp modelId="{15E1A355-7A7B-E34B-93B6-5DDEF1F782F8}">
      <dsp:nvSpPr>
        <dsp:cNvPr id="0" name=""/>
        <dsp:cNvSpPr/>
      </dsp:nvSpPr>
      <dsp:spPr>
        <a:xfrm rot="5400000">
          <a:off x="4093401" y="970763"/>
          <a:ext cx="764447" cy="7304748"/>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lang="en-GB" sz="2200" kern="1200" dirty="0"/>
            <a:t>Solution proven in an operational environment</a:t>
          </a:r>
        </a:p>
      </dsp:txBody>
      <dsp:txXfrm rot="-5400000">
        <a:off x="823251" y="4278231"/>
        <a:ext cx="7267431" cy="68981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31FB0-78E1-2E43-915F-3CF3AB3D0DF2}">
      <dsp:nvSpPr>
        <dsp:cNvPr id="0" name=""/>
        <dsp:cNvSpPr/>
      </dsp:nvSpPr>
      <dsp:spPr>
        <a:xfrm>
          <a:off x="3726" y="1449334"/>
          <a:ext cx="1629120" cy="2519997"/>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1:</a:t>
          </a:r>
          <a:br>
            <a:rPr lang="en-GB" sz="1400" kern="1200" dirty="0"/>
          </a:br>
          <a:r>
            <a:rPr lang="en-GB" sz="1400" kern="1200" dirty="0"/>
            <a:t>Collection and arrangement of module content</a:t>
          </a:r>
          <a:br>
            <a:rPr lang="en-GB" sz="1400" kern="1200" dirty="0"/>
          </a:br>
          <a:br>
            <a:rPr lang="en-GB" sz="1400" kern="1200" dirty="0"/>
          </a:br>
          <a:r>
            <a:rPr lang="en-GB" sz="1400" b="1" kern="1200" dirty="0"/>
            <a:t>Issues:</a:t>
          </a:r>
          <a:br>
            <a:rPr lang="en-GB" sz="1400" kern="1200" dirty="0"/>
          </a:br>
          <a:r>
            <a:rPr lang="en-GB" sz="1400" kern="1200" dirty="0"/>
            <a:t>The lecturer must be a subject matter expert in the module</a:t>
          </a:r>
        </a:p>
      </dsp:txBody>
      <dsp:txXfrm>
        <a:off x="51441" y="1497049"/>
        <a:ext cx="1533690" cy="2424567"/>
      </dsp:txXfrm>
    </dsp:sp>
    <dsp:sp modelId="{1EF888F6-79F0-1745-B45E-5DBB5A4E08DE}">
      <dsp:nvSpPr>
        <dsp:cNvPr id="0" name=""/>
        <dsp:cNvSpPr/>
      </dsp:nvSpPr>
      <dsp:spPr>
        <a:xfrm>
          <a:off x="1795758"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1795758" y="2588126"/>
        <a:ext cx="241761" cy="242413"/>
      </dsp:txXfrm>
    </dsp:sp>
    <dsp:sp modelId="{EFB5DEF6-FCA8-6243-9891-975082D582FD}">
      <dsp:nvSpPr>
        <dsp:cNvPr id="0" name=""/>
        <dsp:cNvSpPr/>
      </dsp:nvSpPr>
      <dsp:spPr>
        <a:xfrm>
          <a:off x="2284495"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2:</a:t>
          </a:r>
          <a:br>
            <a:rPr lang="en-GB" sz="1400" kern="1200" dirty="0"/>
          </a:br>
          <a:r>
            <a:rPr lang="en-GB" sz="1400" kern="1200" dirty="0"/>
            <a:t>Identification of student knowledge gaps</a:t>
          </a:r>
          <a:br>
            <a:rPr lang="en-GB" sz="1400" kern="1200" dirty="0"/>
          </a:br>
          <a:br>
            <a:rPr lang="en-GB" sz="1400" kern="1200" dirty="0"/>
          </a:br>
          <a:r>
            <a:rPr lang="en-GB" sz="1400" b="1" kern="1200" dirty="0"/>
            <a:t>Issues:</a:t>
          </a:r>
          <a:br>
            <a:rPr lang="en-GB" sz="1400" kern="1200" dirty="0"/>
          </a:br>
          <a:r>
            <a:rPr lang="en-GB" sz="1400" kern="1200" dirty="0"/>
            <a:t>Varying abilities among students</a:t>
          </a:r>
        </a:p>
      </dsp:txBody>
      <dsp:txXfrm>
        <a:off x="2332210" y="1495815"/>
        <a:ext cx="1533690" cy="2427035"/>
      </dsp:txXfrm>
    </dsp:sp>
    <dsp:sp modelId="{C4073F8A-01BD-DD42-AE89-A8502DDA55C4}">
      <dsp:nvSpPr>
        <dsp:cNvPr id="0" name=""/>
        <dsp:cNvSpPr/>
      </dsp:nvSpPr>
      <dsp:spPr>
        <a:xfrm>
          <a:off x="4076527"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4076527" y="2588126"/>
        <a:ext cx="241761" cy="242413"/>
      </dsp:txXfrm>
    </dsp:sp>
    <dsp:sp modelId="{A6E5856E-6039-E34E-B64D-F3DDA95191AF}">
      <dsp:nvSpPr>
        <dsp:cNvPr id="0" name=""/>
        <dsp:cNvSpPr/>
      </dsp:nvSpPr>
      <dsp:spPr>
        <a:xfrm>
          <a:off x="4565264"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3:</a:t>
          </a:r>
          <a:br>
            <a:rPr lang="en-GB" sz="1400" kern="1200" dirty="0"/>
          </a:br>
          <a:r>
            <a:rPr lang="en-GB" sz="1400" kern="1200" dirty="0"/>
            <a:t>Formulation of questions according to approved pedagogy</a:t>
          </a:r>
          <a:br>
            <a:rPr lang="en-GB" sz="1400" kern="1200" dirty="0"/>
          </a:br>
          <a:br>
            <a:rPr lang="en-GB" sz="1400" kern="1200" dirty="0"/>
          </a:br>
          <a:r>
            <a:rPr lang="en-GB" sz="1400" b="1" kern="1200" dirty="0"/>
            <a:t>Issues:</a:t>
          </a:r>
          <a:br>
            <a:rPr lang="en-GB" sz="1400" b="0" kern="1200" dirty="0"/>
          </a:br>
          <a:r>
            <a:rPr lang="en-GB" sz="1400" b="0" kern="1200" dirty="0"/>
            <a:t>This can be time-consuming</a:t>
          </a:r>
          <a:endParaRPr lang="en-GB" sz="1400" kern="1200" dirty="0"/>
        </a:p>
      </dsp:txBody>
      <dsp:txXfrm>
        <a:off x="4612979" y="1495815"/>
        <a:ext cx="1533690" cy="2427035"/>
      </dsp:txXfrm>
    </dsp:sp>
    <dsp:sp modelId="{6CF01D93-DABC-214B-B116-921376BE136C}">
      <dsp:nvSpPr>
        <dsp:cNvPr id="0" name=""/>
        <dsp:cNvSpPr/>
      </dsp:nvSpPr>
      <dsp:spPr>
        <a:xfrm>
          <a:off x="6357296" y="2507322"/>
          <a:ext cx="345373" cy="404021"/>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solidFill>
              <a:schemeClr val="bg1"/>
            </a:solidFill>
          </a:endParaRPr>
        </a:p>
      </dsp:txBody>
      <dsp:txXfrm>
        <a:off x="6357296" y="2588126"/>
        <a:ext cx="241761" cy="242413"/>
      </dsp:txXfrm>
    </dsp:sp>
    <dsp:sp modelId="{593FC804-6113-1A4A-B421-1567D35BFB8D}">
      <dsp:nvSpPr>
        <dsp:cNvPr id="0" name=""/>
        <dsp:cNvSpPr/>
      </dsp:nvSpPr>
      <dsp:spPr>
        <a:xfrm>
          <a:off x="6846033" y="1448100"/>
          <a:ext cx="1629120" cy="2522465"/>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t>Task 4:</a:t>
          </a:r>
          <a:br>
            <a:rPr lang="en-GB" sz="1400" kern="1200" dirty="0"/>
          </a:br>
          <a:r>
            <a:rPr lang="en-GB" sz="1400" kern="1200" dirty="0"/>
            <a:t>Creation of teaching and revision materials</a:t>
          </a:r>
          <a:br>
            <a:rPr lang="en-GB" sz="1400" kern="1200" dirty="0"/>
          </a:br>
          <a:br>
            <a:rPr lang="en-GB" sz="1400" kern="1200" dirty="0"/>
          </a:br>
          <a:r>
            <a:rPr lang="en-GB" sz="1400" b="1" kern="1200" dirty="0"/>
            <a:t>Issues:</a:t>
          </a:r>
          <a:br>
            <a:rPr lang="en-GB" sz="1400" b="0" kern="1200" dirty="0"/>
          </a:br>
          <a:r>
            <a:rPr lang="en-GB" sz="1400" b="0" kern="1200" dirty="0"/>
            <a:t>This involves tedious and repetitive tasks</a:t>
          </a:r>
          <a:endParaRPr lang="en-GB" sz="1400" kern="1200" dirty="0"/>
        </a:p>
      </dsp:txBody>
      <dsp:txXfrm>
        <a:off x="6893748" y="1495815"/>
        <a:ext cx="1533690" cy="242703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5.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6.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9.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0.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4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7.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8.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72389-C08A-CCFD-8787-F39031799CF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9005E166-FF54-44D3-1369-E77C023FED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BFC1683-1280-CF19-4BCB-682FDF6F4FD5}"/>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5" name="Footer Placeholder 4">
            <a:extLst>
              <a:ext uri="{FF2B5EF4-FFF2-40B4-BE49-F238E27FC236}">
                <a16:creationId xmlns:a16="http://schemas.microsoft.com/office/drawing/2014/main" id="{DE11CD55-6C03-A1D4-F0DE-8BFDA2C5A8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BF4FC3-2A05-3361-5A58-1C8E14AEF033}"/>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775467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3BB7E-534E-3DA0-ECCA-DE1BC973653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06DD98F-9276-43FE-7C80-CB712EA3D67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8F351FD-E7BF-AD49-10F3-1C3F62DFE527}"/>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5" name="Footer Placeholder 4">
            <a:extLst>
              <a:ext uri="{FF2B5EF4-FFF2-40B4-BE49-F238E27FC236}">
                <a16:creationId xmlns:a16="http://schemas.microsoft.com/office/drawing/2014/main" id="{1C84D113-0638-5141-F59F-9CCD2A95D1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D1EEDC-A4CB-E175-E66D-65663EE185E2}"/>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33865611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037CCD-D60F-183D-5135-C3A2B48A199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14BB95D-C354-EF7B-455B-E155187CC22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F6D0776-DF2B-2E6B-8249-6D95947E7092}"/>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5" name="Footer Placeholder 4">
            <a:extLst>
              <a:ext uri="{FF2B5EF4-FFF2-40B4-BE49-F238E27FC236}">
                <a16:creationId xmlns:a16="http://schemas.microsoft.com/office/drawing/2014/main" id="{7F1C5886-6314-8B8E-9860-0776F4DEE8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89212E-2446-71D5-7080-DAB3C5758C02}"/>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2233808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09D2D-F0DB-D69B-417D-734B44C8E60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83A547A-1093-70B8-7F94-4B4FBCC6A90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0D89D24-93E0-9926-B00B-B811AF8CDAB3}"/>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5" name="Footer Placeholder 4">
            <a:extLst>
              <a:ext uri="{FF2B5EF4-FFF2-40B4-BE49-F238E27FC236}">
                <a16:creationId xmlns:a16="http://schemas.microsoft.com/office/drawing/2014/main" id="{845939B7-F1F9-9E26-2938-7BFB8BE55C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6E9753-FB90-CF5A-0E87-FC6E1DACFAA0}"/>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2713517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460D3-9999-9EED-D1BC-692F0E51322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7E8587C-1CEA-F8AE-7241-AD016B33D4F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8C9FD00-633D-A909-D5FD-9C6C3821BF24}"/>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5" name="Footer Placeholder 4">
            <a:extLst>
              <a:ext uri="{FF2B5EF4-FFF2-40B4-BE49-F238E27FC236}">
                <a16:creationId xmlns:a16="http://schemas.microsoft.com/office/drawing/2014/main" id="{221F4C82-2C7E-9636-5BCE-5FCAEB1514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4D7610-1719-8B7B-D679-9CF5478DB59D}"/>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2139804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E55ED-15B4-8EB6-E7C3-64C548F6FED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90321B5-E824-7E0D-36C6-27A8AD81EAC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EAB411E-75DB-A2AE-3BBA-98A2F960309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C7E93A3-09B3-D9C8-1AF3-50A9D2E0CF72}"/>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6" name="Footer Placeholder 5">
            <a:extLst>
              <a:ext uri="{FF2B5EF4-FFF2-40B4-BE49-F238E27FC236}">
                <a16:creationId xmlns:a16="http://schemas.microsoft.com/office/drawing/2014/main" id="{9889BF4D-AEEB-81EA-7365-95145273F5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5F563-AE60-F24E-4FA3-56DFFDA64E7B}"/>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1227120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89593-71A5-C41E-0A71-4A3021CAE3D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7F9CE82-649F-D619-F43C-059EA676BF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6AFEF69-9CFF-B17C-1FB3-E1AB87CE1B7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40B1396-0DCD-3040-5ADA-FA09C31A63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C7BE2A2-7D7D-782B-8653-D46C79DD246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7A7C677-F02E-5DA4-E31B-ABACBA51A643}"/>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8" name="Footer Placeholder 7">
            <a:extLst>
              <a:ext uri="{FF2B5EF4-FFF2-40B4-BE49-F238E27FC236}">
                <a16:creationId xmlns:a16="http://schemas.microsoft.com/office/drawing/2014/main" id="{763BFFF9-2C29-A5E5-AB86-BCC7108F33D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684691-97B8-0277-286B-409E82A7D3C2}"/>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2743006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47BF8-1D2C-6B2F-4322-975965D4270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EE75C64-A0F7-8B9E-B79B-EDEA1CE854DF}"/>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4" name="Footer Placeholder 3">
            <a:extLst>
              <a:ext uri="{FF2B5EF4-FFF2-40B4-BE49-F238E27FC236}">
                <a16:creationId xmlns:a16="http://schemas.microsoft.com/office/drawing/2014/main" id="{3444AC43-BAEC-BD80-CA14-7D01AACF915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85D738C-520A-3EAE-97B0-FC333F5B6ADE}"/>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39505282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4F27AC-FCFD-2DCA-C147-4D80A887DB1B}"/>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3" name="Footer Placeholder 2">
            <a:extLst>
              <a:ext uri="{FF2B5EF4-FFF2-40B4-BE49-F238E27FC236}">
                <a16:creationId xmlns:a16="http://schemas.microsoft.com/office/drawing/2014/main" id="{BB7AA061-1C0D-1564-D3DA-E337207F91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D28E8C-9DD9-30D7-B237-FED7601F0DCC}"/>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1282483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9D522-CB81-BD25-D6E4-7ED8F3157C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C35272F-3EFE-3013-373A-7EE4621623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7AE0215-1143-5E97-F405-9E57BABABE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5738748-33F2-BEFA-CB27-2DDC9AF391B7}"/>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6" name="Footer Placeholder 5">
            <a:extLst>
              <a:ext uri="{FF2B5EF4-FFF2-40B4-BE49-F238E27FC236}">
                <a16:creationId xmlns:a16="http://schemas.microsoft.com/office/drawing/2014/main" id="{11C42DF9-14CB-5850-0346-BBC1381600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4DC428-AC54-344A-98AC-A802C7A119E6}"/>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564324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AF912-6F6E-4B92-90DD-8A801653B13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C05FEF7-EF0A-E4FB-364A-DB6CBFAB0E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97B1B8A-4103-FB4B-F988-9E2074CAC5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B6D2ED5-8984-EE2A-1A40-91BB6E8F01D1}"/>
              </a:ext>
            </a:extLst>
          </p:cNvPr>
          <p:cNvSpPr>
            <a:spLocks noGrp="1"/>
          </p:cNvSpPr>
          <p:nvPr>
            <p:ph type="dt" sz="half" idx="10"/>
          </p:nvPr>
        </p:nvSpPr>
        <p:spPr/>
        <p:txBody>
          <a:bodyPr/>
          <a:lstStyle/>
          <a:p>
            <a:fld id="{061630D1-C951-A146-8B49-1A1EF053E6D7}" type="datetimeFigureOut">
              <a:rPr lang="en-US" smtClean="0"/>
              <a:t>6/27/24</a:t>
            </a:fld>
            <a:endParaRPr lang="en-US"/>
          </a:p>
        </p:txBody>
      </p:sp>
      <p:sp>
        <p:nvSpPr>
          <p:cNvPr id="6" name="Footer Placeholder 5">
            <a:extLst>
              <a:ext uri="{FF2B5EF4-FFF2-40B4-BE49-F238E27FC236}">
                <a16:creationId xmlns:a16="http://schemas.microsoft.com/office/drawing/2014/main" id="{EE811E13-1C78-B060-F516-82495EC496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00577A-34D0-5A9C-18E9-B45651517420}"/>
              </a:ext>
            </a:extLst>
          </p:cNvPr>
          <p:cNvSpPr>
            <a:spLocks noGrp="1"/>
          </p:cNvSpPr>
          <p:nvPr>
            <p:ph type="sldNum" sz="quarter" idx="12"/>
          </p:nvPr>
        </p:nvSpPr>
        <p:spPr/>
        <p:txBody>
          <a:bodyPr/>
          <a:lstStyle/>
          <a:p>
            <a:fld id="{0914B956-D282-D34A-907C-28E1B2BED95E}" type="slidenum">
              <a:rPr lang="en-US" smtClean="0"/>
              <a:t>‹#›</a:t>
            </a:fld>
            <a:endParaRPr lang="en-US"/>
          </a:p>
        </p:txBody>
      </p:sp>
    </p:spTree>
    <p:extLst>
      <p:ext uri="{BB962C8B-B14F-4D97-AF65-F5344CB8AC3E}">
        <p14:creationId xmlns:p14="http://schemas.microsoft.com/office/powerpoint/2010/main" val="26292304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633CC2-7A5A-1C41-CBAA-E630CEB320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3C9C2C6-49C8-4E01-B1DA-DF5B6BBDA3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5BDC027-0ED5-18DB-AC0F-886DB35550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61630D1-C951-A146-8B49-1A1EF053E6D7}" type="datetimeFigureOut">
              <a:rPr lang="en-US" smtClean="0"/>
              <a:t>6/27/24</a:t>
            </a:fld>
            <a:endParaRPr lang="en-US"/>
          </a:p>
        </p:txBody>
      </p:sp>
      <p:sp>
        <p:nvSpPr>
          <p:cNvPr id="5" name="Footer Placeholder 4">
            <a:extLst>
              <a:ext uri="{FF2B5EF4-FFF2-40B4-BE49-F238E27FC236}">
                <a16:creationId xmlns:a16="http://schemas.microsoft.com/office/drawing/2014/main" id="{D418F8E1-D54F-9463-7080-4C7F36A165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B9AD6AB-2484-AAF2-D3FF-41672065CE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914B956-D282-D34A-907C-28E1B2BED95E}" type="slidenum">
              <a:rPr lang="en-US" smtClean="0"/>
              <a:t>‹#›</a:t>
            </a:fld>
            <a:endParaRPr lang="en-US"/>
          </a:p>
        </p:txBody>
      </p:sp>
    </p:spTree>
    <p:extLst>
      <p:ext uri="{BB962C8B-B14F-4D97-AF65-F5344CB8AC3E}">
        <p14:creationId xmlns:p14="http://schemas.microsoft.com/office/powerpoint/2010/main" val="35103674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13" Type="http://schemas.openxmlformats.org/officeDocument/2006/relationships/image" Target="../media/image5.png"/><Relationship Id="rId18" Type="http://schemas.microsoft.com/office/2007/relationships/diagramDrawing" Target="../diagrams/drawing2.xml"/><Relationship Id="rId26" Type="http://schemas.openxmlformats.org/officeDocument/2006/relationships/diagramQuickStyle" Target="../diagrams/quickStyle4.xml"/><Relationship Id="rId3" Type="http://schemas.openxmlformats.org/officeDocument/2006/relationships/slideLayout" Target="../slideLayouts/slideLayout7.xml"/><Relationship Id="rId21" Type="http://schemas.openxmlformats.org/officeDocument/2006/relationships/diagramQuickStyle" Target="../diagrams/quickStyle3.xml"/><Relationship Id="rId7" Type="http://schemas.openxmlformats.org/officeDocument/2006/relationships/diagramColors" Target="../diagrams/colors1.xml"/><Relationship Id="rId12" Type="http://schemas.openxmlformats.org/officeDocument/2006/relationships/image" Target="../media/image4.png"/><Relationship Id="rId17" Type="http://schemas.openxmlformats.org/officeDocument/2006/relationships/diagramColors" Target="../diagrams/colors2.xml"/><Relationship Id="rId25" Type="http://schemas.openxmlformats.org/officeDocument/2006/relationships/diagramLayout" Target="../diagrams/layout4.xml"/><Relationship Id="rId2" Type="http://schemas.openxmlformats.org/officeDocument/2006/relationships/video" Target="../media/media1.mp4"/><Relationship Id="rId16" Type="http://schemas.openxmlformats.org/officeDocument/2006/relationships/diagramQuickStyle" Target="../diagrams/quickStyle2.xml"/><Relationship Id="rId20" Type="http://schemas.openxmlformats.org/officeDocument/2006/relationships/diagramLayout" Target="../diagrams/layout3.xml"/><Relationship Id="rId1" Type="http://schemas.microsoft.com/office/2007/relationships/media" Target="../media/media1.mp4"/><Relationship Id="rId6" Type="http://schemas.openxmlformats.org/officeDocument/2006/relationships/diagramQuickStyle" Target="../diagrams/quickStyle1.xml"/><Relationship Id="rId11" Type="http://schemas.openxmlformats.org/officeDocument/2006/relationships/image" Target="../media/image3.png"/><Relationship Id="rId24" Type="http://schemas.openxmlformats.org/officeDocument/2006/relationships/diagramData" Target="../diagrams/data4.xml"/><Relationship Id="rId5" Type="http://schemas.openxmlformats.org/officeDocument/2006/relationships/diagramLayout" Target="../diagrams/layout1.xml"/><Relationship Id="rId15" Type="http://schemas.openxmlformats.org/officeDocument/2006/relationships/diagramLayout" Target="../diagrams/layout2.xml"/><Relationship Id="rId23" Type="http://schemas.microsoft.com/office/2007/relationships/diagramDrawing" Target="../diagrams/drawing3.xml"/><Relationship Id="rId28" Type="http://schemas.microsoft.com/office/2007/relationships/diagramDrawing" Target="../diagrams/drawing4.xml"/><Relationship Id="rId10" Type="http://schemas.openxmlformats.org/officeDocument/2006/relationships/image" Target="../media/image2.png"/><Relationship Id="rId19" Type="http://schemas.openxmlformats.org/officeDocument/2006/relationships/diagramData" Target="../diagrams/data3.xml"/><Relationship Id="rId4" Type="http://schemas.openxmlformats.org/officeDocument/2006/relationships/diagramData" Target="../diagrams/data1.xml"/><Relationship Id="rId9" Type="http://schemas.openxmlformats.org/officeDocument/2006/relationships/image" Target="../media/image1.png"/><Relationship Id="rId14" Type="http://schemas.openxmlformats.org/officeDocument/2006/relationships/diagramData" Target="../diagrams/data2.xml"/><Relationship Id="rId22" Type="http://schemas.openxmlformats.org/officeDocument/2006/relationships/diagramColors" Target="../diagrams/colors3.xml"/><Relationship Id="rId27" Type="http://schemas.openxmlformats.org/officeDocument/2006/relationships/diagramColors" Target="../diagrams/colors4.xml"/></Relationships>
</file>

<file path=ppt/slides/_rels/slide10.xml.rels><?xml version="1.0" encoding="UTF-8" standalone="yes"?>
<Relationships xmlns="http://schemas.openxmlformats.org/package/2006/relationships"><Relationship Id="rId8" Type="http://schemas.microsoft.com/office/2007/relationships/diagramDrawing" Target="../diagrams/drawing37.xml"/><Relationship Id="rId13" Type="http://schemas.openxmlformats.org/officeDocument/2006/relationships/image" Target="../media/image5.png"/><Relationship Id="rId18" Type="http://schemas.microsoft.com/office/2007/relationships/diagramDrawing" Target="../diagrams/drawing38.xml"/><Relationship Id="rId26" Type="http://schemas.openxmlformats.org/officeDocument/2006/relationships/diagramQuickStyle" Target="../diagrams/quickStyle40.xml"/><Relationship Id="rId3" Type="http://schemas.openxmlformats.org/officeDocument/2006/relationships/slideLayout" Target="../slideLayouts/slideLayout7.xml"/><Relationship Id="rId21" Type="http://schemas.openxmlformats.org/officeDocument/2006/relationships/diagramQuickStyle" Target="../diagrams/quickStyle39.xml"/><Relationship Id="rId7" Type="http://schemas.openxmlformats.org/officeDocument/2006/relationships/diagramColors" Target="../diagrams/colors37.xml"/><Relationship Id="rId12" Type="http://schemas.openxmlformats.org/officeDocument/2006/relationships/image" Target="../media/image4.png"/><Relationship Id="rId17" Type="http://schemas.openxmlformats.org/officeDocument/2006/relationships/diagramColors" Target="../diagrams/colors38.xml"/><Relationship Id="rId25" Type="http://schemas.openxmlformats.org/officeDocument/2006/relationships/diagramLayout" Target="../diagrams/layout40.xml"/><Relationship Id="rId2" Type="http://schemas.openxmlformats.org/officeDocument/2006/relationships/video" Target="../media/media1.mp4"/><Relationship Id="rId16" Type="http://schemas.openxmlformats.org/officeDocument/2006/relationships/diagramQuickStyle" Target="../diagrams/quickStyle38.xml"/><Relationship Id="rId20" Type="http://schemas.openxmlformats.org/officeDocument/2006/relationships/diagramLayout" Target="../diagrams/layout39.xml"/><Relationship Id="rId1" Type="http://schemas.microsoft.com/office/2007/relationships/media" Target="../media/media1.mp4"/><Relationship Id="rId6" Type="http://schemas.openxmlformats.org/officeDocument/2006/relationships/diagramQuickStyle" Target="../diagrams/quickStyle37.xml"/><Relationship Id="rId11" Type="http://schemas.openxmlformats.org/officeDocument/2006/relationships/image" Target="../media/image3.png"/><Relationship Id="rId24" Type="http://schemas.openxmlformats.org/officeDocument/2006/relationships/diagramData" Target="../diagrams/data40.xml"/><Relationship Id="rId5" Type="http://schemas.openxmlformats.org/officeDocument/2006/relationships/diagramLayout" Target="../diagrams/layout37.xml"/><Relationship Id="rId15" Type="http://schemas.openxmlformats.org/officeDocument/2006/relationships/diagramLayout" Target="../diagrams/layout38.xml"/><Relationship Id="rId23" Type="http://schemas.microsoft.com/office/2007/relationships/diagramDrawing" Target="../diagrams/drawing39.xml"/><Relationship Id="rId28" Type="http://schemas.microsoft.com/office/2007/relationships/diagramDrawing" Target="../diagrams/drawing40.xml"/><Relationship Id="rId10" Type="http://schemas.openxmlformats.org/officeDocument/2006/relationships/image" Target="../media/image2.png"/><Relationship Id="rId19" Type="http://schemas.openxmlformats.org/officeDocument/2006/relationships/diagramData" Target="../diagrams/data39.xml"/><Relationship Id="rId4" Type="http://schemas.openxmlformats.org/officeDocument/2006/relationships/diagramData" Target="../diagrams/data37.xml"/><Relationship Id="rId9" Type="http://schemas.openxmlformats.org/officeDocument/2006/relationships/image" Target="../media/image1.png"/><Relationship Id="rId14" Type="http://schemas.openxmlformats.org/officeDocument/2006/relationships/diagramData" Target="../diagrams/data38.xml"/><Relationship Id="rId22" Type="http://schemas.openxmlformats.org/officeDocument/2006/relationships/diagramColors" Target="../diagrams/colors39.xml"/><Relationship Id="rId27" Type="http://schemas.openxmlformats.org/officeDocument/2006/relationships/diagramColors" Target="../diagrams/colors40.xml"/></Relationships>
</file>

<file path=ppt/slides/_rels/slide11.xml.rels><?xml version="1.0" encoding="UTF-8" standalone="yes"?>
<Relationships xmlns="http://schemas.openxmlformats.org/package/2006/relationships"><Relationship Id="rId8" Type="http://schemas.microsoft.com/office/2007/relationships/diagramDrawing" Target="../diagrams/drawing41.xml"/><Relationship Id="rId13" Type="http://schemas.openxmlformats.org/officeDocument/2006/relationships/image" Target="../media/image5.png"/><Relationship Id="rId18" Type="http://schemas.microsoft.com/office/2007/relationships/diagramDrawing" Target="../diagrams/drawing42.xml"/><Relationship Id="rId26" Type="http://schemas.openxmlformats.org/officeDocument/2006/relationships/diagramQuickStyle" Target="../diagrams/quickStyle44.xml"/><Relationship Id="rId3" Type="http://schemas.openxmlformats.org/officeDocument/2006/relationships/slideLayout" Target="../slideLayouts/slideLayout7.xml"/><Relationship Id="rId21" Type="http://schemas.openxmlformats.org/officeDocument/2006/relationships/diagramQuickStyle" Target="../diagrams/quickStyle43.xml"/><Relationship Id="rId7" Type="http://schemas.openxmlformats.org/officeDocument/2006/relationships/diagramColors" Target="../diagrams/colors41.xml"/><Relationship Id="rId12" Type="http://schemas.openxmlformats.org/officeDocument/2006/relationships/image" Target="../media/image4.png"/><Relationship Id="rId17" Type="http://schemas.openxmlformats.org/officeDocument/2006/relationships/diagramColors" Target="../diagrams/colors42.xml"/><Relationship Id="rId25" Type="http://schemas.openxmlformats.org/officeDocument/2006/relationships/diagramLayout" Target="../diagrams/layout44.xml"/><Relationship Id="rId2" Type="http://schemas.openxmlformats.org/officeDocument/2006/relationships/video" Target="../media/media1.mp4"/><Relationship Id="rId16" Type="http://schemas.openxmlformats.org/officeDocument/2006/relationships/diagramQuickStyle" Target="../diagrams/quickStyle42.xml"/><Relationship Id="rId20" Type="http://schemas.openxmlformats.org/officeDocument/2006/relationships/diagramLayout" Target="../diagrams/layout43.xml"/><Relationship Id="rId1" Type="http://schemas.microsoft.com/office/2007/relationships/media" Target="../media/media1.mp4"/><Relationship Id="rId6" Type="http://schemas.openxmlformats.org/officeDocument/2006/relationships/diagramQuickStyle" Target="../diagrams/quickStyle41.xml"/><Relationship Id="rId11" Type="http://schemas.openxmlformats.org/officeDocument/2006/relationships/image" Target="../media/image3.png"/><Relationship Id="rId24" Type="http://schemas.openxmlformats.org/officeDocument/2006/relationships/diagramData" Target="../diagrams/data44.xml"/><Relationship Id="rId5" Type="http://schemas.openxmlformats.org/officeDocument/2006/relationships/diagramLayout" Target="../diagrams/layout41.xml"/><Relationship Id="rId15" Type="http://schemas.openxmlformats.org/officeDocument/2006/relationships/diagramLayout" Target="../diagrams/layout42.xml"/><Relationship Id="rId23" Type="http://schemas.microsoft.com/office/2007/relationships/diagramDrawing" Target="../diagrams/drawing43.xml"/><Relationship Id="rId28" Type="http://schemas.microsoft.com/office/2007/relationships/diagramDrawing" Target="../diagrams/drawing44.xml"/><Relationship Id="rId10" Type="http://schemas.openxmlformats.org/officeDocument/2006/relationships/image" Target="../media/image2.png"/><Relationship Id="rId19" Type="http://schemas.openxmlformats.org/officeDocument/2006/relationships/diagramData" Target="../diagrams/data43.xml"/><Relationship Id="rId4" Type="http://schemas.openxmlformats.org/officeDocument/2006/relationships/diagramData" Target="../diagrams/data41.xml"/><Relationship Id="rId9" Type="http://schemas.openxmlformats.org/officeDocument/2006/relationships/image" Target="../media/image1.png"/><Relationship Id="rId14" Type="http://schemas.openxmlformats.org/officeDocument/2006/relationships/diagramData" Target="../diagrams/data42.xml"/><Relationship Id="rId22" Type="http://schemas.openxmlformats.org/officeDocument/2006/relationships/diagramColors" Target="../diagrams/colors43.xml"/><Relationship Id="rId27" Type="http://schemas.openxmlformats.org/officeDocument/2006/relationships/diagramColors" Target="../diagrams/colors44.xml"/></Relationships>
</file>

<file path=ppt/slides/_rels/slide12.xml.rels><?xml version="1.0" encoding="UTF-8" standalone="yes"?>
<Relationships xmlns="http://schemas.openxmlformats.org/package/2006/relationships"><Relationship Id="rId8" Type="http://schemas.microsoft.com/office/2007/relationships/diagramDrawing" Target="../diagrams/drawing45.xml"/><Relationship Id="rId13" Type="http://schemas.openxmlformats.org/officeDocument/2006/relationships/image" Target="../media/image5.png"/><Relationship Id="rId18" Type="http://schemas.microsoft.com/office/2007/relationships/diagramDrawing" Target="../diagrams/drawing46.xml"/><Relationship Id="rId26" Type="http://schemas.openxmlformats.org/officeDocument/2006/relationships/diagramQuickStyle" Target="../diagrams/quickStyle48.xml"/><Relationship Id="rId3" Type="http://schemas.openxmlformats.org/officeDocument/2006/relationships/slideLayout" Target="../slideLayouts/slideLayout7.xml"/><Relationship Id="rId21" Type="http://schemas.openxmlformats.org/officeDocument/2006/relationships/diagramQuickStyle" Target="../diagrams/quickStyle47.xml"/><Relationship Id="rId7" Type="http://schemas.openxmlformats.org/officeDocument/2006/relationships/diagramColors" Target="../diagrams/colors45.xml"/><Relationship Id="rId12" Type="http://schemas.openxmlformats.org/officeDocument/2006/relationships/image" Target="../media/image4.png"/><Relationship Id="rId17" Type="http://schemas.openxmlformats.org/officeDocument/2006/relationships/diagramColors" Target="../diagrams/colors46.xml"/><Relationship Id="rId25" Type="http://schemas.openxmlformats.org/officeDocument/2006/relationships/diagramLayout" Target="../diagrams/layout48.xml"/><Relationship Id="rId2" Type="http://schemas.openxmlformats.org/officeDocument/2006/relationships/video" Target="../media/media1.mp4"/><Relationship Id="rId16" Type="http://schemas.openxmlformats.org/officeDocument/2006/relationships/diagramQuickStyle" Target="../diagrams/quickStyle46.xml"/><Relationship Id="rId20" Type="http://schemas.openxmlformats.org/officeDocument/2006/relationships/diagramLayout" Target="../diagrams/layout47.xml"/><Relationship Id="rId1" Type="http://schemas.microsoft.com/office/2007/relationships/media" Target="../media/media1.mp4"/><Relationship Id="rId6" Type="http://schemas.openxmlformats.org/officeDocument/2006/relationships/diagramQuickStyle" Target="../diagrams/quickStyle45.xml"/><Relationship Id="rId11" Type="http://schemas.openxmlformats.org/officeDocument/2006/relationships/image" Target="../media/image3.png"/><Relationship Id="rId24" Type="http://schemas.openxmlformats.org/officeDocument/2006/relationships/diagramData" Target="../diagrams/data48.xml"/><Relationship Id="rId5" Type="http://schemas.openxmlformats.org/officeDocument/2006/relationships/diagramLayout" Target="../diagrams/layout45.xml"/><Relationship Id="rId15" Type="http://schemas.openxmlformats.org/officeDocument/2006/relationships/diagramLayout" Target="../diagrams/layout46.xml"/><Relationship Id="rId23" Type="http://schemas.microsoft.com/office/2007/relationships/diagramDrawing" Target="../diagrams/drawing47.xml"/><Relationship Id="rId28" Type="http://schemas.microsoft.com/office/2007/relationships/diagramDrawing" Target="../diagrams/drawing48.xml"/><Relationship Id="rId10" Type="http://schemas.openxmlformats.org/officeDocument/2006/relationships/image" Target="../media/image2.png"/><Relationship Id="rId19" Type="http://schemas.openxmlformats.org/officeDocument/2006/relationships/diagramData" Target="../diagrams/data47.xml"/><Relationship Id="rId4" Type="http://schemas.openxmlformats.org/officeDocument/2006/relationships/diagramData" Target="../diagrams/data45.xml"/><Relationship Id="rId9" Type="http://schemas.openxmlformats.org/officeDocument/2006/relationships/image" Target="../media/image1.png"/><Relationship Id="rId14" Type="http://schemas.openxmlformats.org/officeDocument/2006/relationships/diagramData" Target="../diagrams/data46.xml"/><Relationship Id="rId22" Type="http://schemas.openxmlformats.org/officeDocument/2006/relationships/diagramColors" Target="../diagrams/colors47.xml"/><Relationship Id="rId27" Type="http://schemas.openxmlformats.org/officeDocument/2006/relationships/diagramColors" Target="../diagrams/colors48.xml"/></Relationships>
</file>

<file path=ppt/slides/_rels/slide2.xml.rels><?xml version="1.0" encoding="UTF-8" standalone="yes"?>
<Relationships xmlns="http://schemas.openxmlformats.org/package/2006/relationships"><Relationship Id="rId8" Type="http://schemas.microsoft.com/office/2007/relationships/diagramDrawing" Target="../diagrams/drawing5.xml"/><Relationship Id="rId13" Type="http://schemas.openxmlformats.org/officeDocument/2006/relationships/image" Target="../media/image5.png"/><Relationship Id="rId18" Type="http://schemas.microsoft.com/office/2007/relationships/diagramDrawing" Target="../diagrams/drawing6.xml"/><Relationship Id="rId26" Type="http://schemas.openxmlformats.org/officeDocument/2006/relationships/diagramQuickStyle" Target="../diagrams/quickStyle8.xml"/><Relationship Id="rId3" Type="http://schemas.openxmlformats.org/officeDocument/2006/relationships/slideLayout" Target="../slideLayouts/slideLayout7.xml"/><Relationship Id="rId21" Type="http://schemas.openxmlformats.org/officeDocument/2006/relationships/diagramQuickStyle" Target="../diagrams/quickStyle7.xml"/><Relationship Id="rId7" Type="http://schemas.openxmlformats.org/officeDocument/2006/relationships/diagramColors" Target="../diagrams/colors5.xml"/><Relationship Id="rId12" Type="http://schemas.openxmlformats.org/officeDocument/2006/relationships/image" Target="../media/image4.png"/><Relationship Id="rId17" Type="http://schemas.openxmlformats.org/officeDocument/2006/relationships/diagramColors" Target="../diagrams/colors6.xml"/><Relationship Id="rId25" Type="http://schemas.openxmlformats.org/officeDocument/2006/relationships/diagramLayout" Target="../diagrams/layout8.xml"/><Relationship Id="rId2" Type="http://schemas.openxmlformats.org/officeDocument/2006/relationships/video" Target="../media/media1.mp4"/><Relationship Id="rId16" Type="http://schemas.openxmlformats.org/officeDocument/2006/relationships/diagramQuickStyle" Target="../diagrams/quickStyle6.xml"/><Relationship Id="rId20" Type="http://schemas.openxmlformats.org/officeDocument/2006/relationships/diagramLayout" Target="../diagrams/layout7.xml"/><Relationship Id="rId1" Type="http://schemas.microsoft.com/office/2007/relationships/media" Target="../media/media1.mp4"/><Relationship Id="rId6" Type="http://schemas.openxmlformats.org/officeDocument/2006/relationships/diagramQuickStyle" Target="../diagrams/quickStyle5.xml"/><Relationship Id="rId11" Type="http://schemas.openxmlformats.org/officeDocument/2006/relationships/image" Target="../media/image3.png"/><Relationship Id="rId24" Type="http://schemas.openxmlformats.org/officeDocument/2006/relationships/diagramData" Target="../diagrams/data8.xml"/><Relationship Id="rId5" Type="http://schemas.openxmlformats.org/officeDocument/2006/relationships/diagramLayout" Target="../diagrams/layout5.xml"/><Relationship Id="rId15" Type="http://schemas.openxmlformats.org/officeDocument/2006/relationships/diagramLayout" Target="../diagrams/layout6.xml"/><Relationship Id="rId23" Type="http://schemas.microsoft.com/office/2007/relationships/diagramDrawing" Target="../diagrams/drawing7.xml"/><Relationship Id="rId28" Type="http://schemas.microsoft.com/office/2007/relationships/diagramDrawing" Target="../diagrams/drawing8.xml"/><Relationship Id="rId10" Type="http://schemas.openxmlformats.org/officeDocument/2006/relationships/image" Target="../media/image2.png"/><Relationship Id="rId19" Type="http://schemas.openxmlformats.org/officeDocument/2006/relationships/diagramData" Target="../diagrams/data7.xml"/><Relationship Id="rId4" Type="http://schemas.openxmlformats.org/officeDocument/2006/relationships/diagramData" Target="../diagrams/data5.xml"/><Relationship Id="rId9" Type="http://schemas.openxmlformats.org/officeDocument/2006/relationships/image" Target="../media/image1.png"/><Relationship Id="rId14" Type="http://schemas.openxmlformats.org/officeDocument/2006/relationships/diagramData" Target="../diagrams/data6.xml"/><Relationship Id="rId22" Type="http://schemas.openxmlformats.org/officeDocument/2006/relationships/diagramColors" Target="../diagrams/colors7.xml"/><Relationship Id="rId27" Type="http://schemas.openxmlformats.org/officeDocument/2006/relationships/diagramColors" Target="../diagrams/colors8.xml"/></Relationships>
</file>

<file path=ppt/slides/_rels/slide3.xml.rels><?xml version="1.0" encoding="UTF-8" standalone="yes"?>
<Relationships xmlns="http://schemas.openxmlformats.org/package/2006/relationships"><Relationship Id="rId8" Type="http://schemas.microsoft.com/office/2007/relationships/diagramDrawing" Target="../diagrams/drawing9.xml"/><Relationship Id="rId13" Type="http://schemas.openxmlformats.org/officeDocument/2006/relationships/image" Target="../media/image5.png"/><Relationship Id="rId18" Type="http://schemas.microsoft.com/office/2007/relationships/diagramDrawing" Target="../diagrams/drawing10.xml"/><Relationship Id="rId26" Type="http://schemas.openxmlformats.org/officeDocument/2006/relationships/diagramQuickStyle" Target="../diagrams/quickStyle12.xml"/><Relationship Id="rId3" Type="http://schemas.openxmlformats.org/officeDocument/2006/relationships/slideLayout" Target="../slideLayouts/slideLayout7.xml"/><Relationship Id="rId21" Type="http://schemas.openxmlformats.org/officeDocument/2006/relationships/diagramQuickStyle" Target="../diagrams/quickStyle11.xml"/><Relationship Id="rId7" Type="http://schemas.openxmlformats.org/officeDocument/2006/relationships/diagramColors" Target="../diagrams/colors9.xml"/><Relationship Id="rId12" Type="http://schemas.openxmlformats.org/officeDocument/2006/relationships/image" Target="../media/image4.png"/><Relationship Id="rId17" Type="http://schemas.openxmlformats.org/officeDocument/2006/relationships/diagramColors" Target="../diagrams/colors10.xml"/><Relationship Id="rId25" Type="http://schemas.openxmlformats.org/officeDocument/2006/relationships/diagramLayout" Target="../diagrams/layout12.xml"/><Relationship Id="rId2" Type="http://schemas.openxmlformats.org/officeDocument/2006/relationships/video" Target="../media/media1.mp4"/><Relationship Id="rId16" Type="http://schemas.openxmlformats.org/officeDocument/2006/relationships/diagramQuickStyle" Target="../diagrams/quickStyle10.xml"/><Relationship Id="rId20" Type="http://schemas.openxmlformats.org/officeDocument/2006/relationships/diagramLayout" Target="../diagrams/layout11.xml"/><Relationship Id="rId1" Type="http://schemas.microsoft.com/office/2007/relationships/media" Target="../media/media1.mp4"/><Relationship Id="rId6" Type="http://schemas.openxmlformats.org/officeDocument/2006/relationships/diagramQuickStyle" Target="../diagrams/quickStyle9.xml"/><Relationship Id="rId11" Type="http://schemas.openxmlformats.org/officeDocument/2006/relationships/image" Target="../media/image3.png"/><Relationship Id="rId24" Type="http://schemas.openxmlformats.org/officeDocument/2006/relationships/diagramData" Target="../diagrams/data12.xml"/><Relationship Id="rId5" Type="http://schemas.openxmlformats.org/officeDocument/2006/relationships/diagramLayout" Target="../diagrams/layout9.xml"/><Relationship Id="rId15" Type="http://schemas.openxmlformats.org/officeDocument/2006/relationships/diagramLayout" Target="../diagrams/layout10.xml"/><Relationship Id="rId23" Type="http://schemas.microsoft.com/office/2007/relationships/diagramDrawing" Target="../diagrams/drawing11.xml"/><Relationship Id="rId28" Type="http://schemas.microsoft.com/office/2007/relationships/diagramDrawing" Target="../diagrams/drawing12.xml"/><Relationship Id="rId10" Type="http://schemas.openxmlformats.org/officeDocument/2006/relationships/image" Target="../media/image2.png"/><Relationship Id="rId19" Type="http://schemas.openxmlformats.org/officeDocument/2006/relationships/diagramData" Target="../diagrams/data11.xml"/><Relationship Id="rId4" Type="http://schemas.openxmlformats.org/officeDocument/2006/relationships/diagramData" Target="../diagrams/data9.xml"/><Relationship Id="rId9" Type="http://schemas.openxmlformats.org/officeDocument/2006/relationships/image" Target="../media/image1.png"/><Relationship Id="rId14" Type="http://schemas.openxmlformats.org/officeDocument/2006/relationships/diagramData" Target="../diagrams/data10.xml"/><Relationship Id="rId22" Type="http://schemas.openxmlformats.org/officeDocument/2006/relationships/diagramColors" Target="../diagrams/colors11.xml"/><Relationship Id="rId27" Type="http://schemas.openxmlformats.org/officeDocument/2006/relationships/diagramColors" Target="../diagrams/colors12.xml"/></Relationships>
</file>

<file path=ppt/slides/_rels/slide4.xml.rels><?xml version="1.0" encoding="UTF-8" standalone="yes"?>
<Relationships xmlns="http://schemas.openxmlformats.org/package/2006/relationships"><Relationship Id="rId8" Type="http://schemas.microsoft.com/office/2007/relationships/diagramDrawing" Target="../diagrams/drawing13.xml"/><Relationship Id="rId13" Type="http://schemas.openxmlformats.org/officeDocument/2006/relationships/image" Target="../media/image5.png"/><Relationship Id="rId18" Type="http://schemas.microsoft.com/office/2007/relationships/diagramDrawing" Target="../diagrams/drawing14.xml"/><Relationship Id="rId26" Type="http://schemas.openxmlformats.org/officeDocument/2006/relationships/diagramQuickStyle" Target="../diagrams/quickStyle16.xml"/><Relationship Id="rId3" Type="http://schemas.openxmlformats.org/officeDocument/2006/relationships/slideLayout" Target="../slideLayouts/slideLayout7.xml"/><Relationship Id="rId21" Type="http://schemas.openxmlformats.org/officeDocument/2006/relationships/diagramQuickStyle" Target="../diagrams/quickStyle15.xml"/><Relationship Id="rId7" Type="http://schemas.openxmlformats.org/officeDocument/2006/relationships/diagramColors" Target="../diagrams/colors13.xml"/><Relationship Id="rId12" Type="http://schemas.openxmlformats.org/officeDocument/2006/relationships/image" Target="../media/image4.png"/><Relationship Id="rId17" Type="http://schemas.openxmlformats.org/officeDocument/2006/relationships/diagramColors" Target="../diagrams/colors14.xml"/><Relationship Id="rId25" Type="http://schemas.openxmlformats.org/officeDocument/2006/relationships/diagramLayout" Target="../diagrams/layout16.xml"/><Relationship Id="rId2" Type="http://schemas.openxmlformats.org/officeDocument/2006/relationships/video" Target="../media/media1.mp4"/><Relationship Id="rId16" Type="http://schemas.openxmlformats.org/officeDocument/2006/relationships/diagramQuickStyle" Target="../diagrams/quickStyle14.xml"/><Relationship Id="rId20" Type="http://schemas.openxmlformats.org/officeDocument/2006/relationships/diagramLayout" Target="../diagrams/layout15.xml"/><Relationship Id="rId1" Type="http://schemas.microsoft.com/office/2007/relationships/media" Target="../media/media1.mp4"/><Relationship Id="rId6" Type="http://schemas.openxmlformats.org/officeDocument/2006/relationships/diagramQuickStyle" Target="../diagrams/quickStyle13.xml"/><Relationship Id="rId11" Type="http://schemas.openxmlformats.org/officeDocument/2006/relationships/image" Target="../media/image3.png"/><Relationship Id="rId24" Type="http://schemas.openxmlformats.org/officeDocument/2006/relationships/diagramData" Target="../diagrams/data16.xml"/><Relationship Id="rId5" Type="http://schemas.openxmlformats.org/officeDocument/2006/relationships/diagramLayout" Target="../diagrams/layout13.xml"/><Relationship Id="rId15" Type="http://schemas.openxmlformats.org/officeDocument/2006/relationships/diagramLayout" Target="../diagrams/layout14.xml"/><Relationship Id="rId23" Type="http://schemas.microsoft.com/office/2007/relationships/diagramDrawing" Target="../diagrams/drawing15.xml"/><Relationship Id="rId28" Type="http://schemas.microsoft.com/office/2007/relationships/diagramDrawing" Target="../diagrams/drawing16.xml"/><Relationship Id="rId10" Type="http://schemas.openxmlformats.org/officeDocument/2006/relationships/image" Target="../media/image2.png"/><Relationship Id="rId19" Type="http://schemas.openxmlformats.org/officeDocument/2006/relationships/diagramData" Target="../diagrams/data15.xml"/><Relationship Id="rId4" Type="http://schemas.openxmlformats.org/officeDocument/2006/relationships/diagramData" Target="../diagrams/data13.xml"/><Relationship Id="rId9" Type="http://schemas.openxmlformats.org/officeDocument/2006/relationships/image" Target="../media/image1.png"/><Relationship Id="rId14" Type="http://schemas.openxmlformats.org/officeDocument/2006/relationships/diagramData" Target="../diagrams/data14.xml"/><Relationship Id="rId22" Type="http://schemas.openxmlformats.org/officeDocument/2006/relationships/diagramColors" Target="../diagrams/colors15.xml"/><Relationship Id="rId27" Type="http://schemas.openxmlformats.org/officeDocument/2006/relationships/diagramColors" Target="../diagrams/colors16.xml"/></Relationships>
</file>

<file path=ppt/slides/_rels/slide5.xml.rels><?xml version="1.0" encoding="UTF-8" standalone="yes"?>
<Relationships xmlns="http://schemas.openxmlformats.org/package/2006/relationships"><Relationship Id="rId8" Type="http://schemas.microsoft.com/office/2007/relationships/diagramDrawing" Target="../diagrams/drawing17.xml"/><Relationship Id="rId13" Type="http://schemas.openxmlformats.org/officeDocument/2006/relationships/image" Target="../media/image5.png"/><Relationship Id="rId18" Type="http://schemas.microsoft.com/office/2007/relationships/diagramDrawing" Target="../diagrams/drawing18.xml"/><Relationship Id="rId26" Type="http://schemas.openxmlformats.org/officeDocument/2006/relationships/diagramQuickStyle" Target="../diagrams/quickStyle20.xml"/><Relationship Id="rId3" Type="http://schemas.openxmlformats.org/officeDocument/2006/relationships/slideLayout" Target="../slideLayouts/slideLayout7.xml"/><Relationship Id="rId21" Type="http://schemas.openxmlformats.org/officeDocument/2006/relationships/diagramQuickStyle" Target="../diagrams/quickStyle19.xml"/><Relationship Id="rId7" Type="http://schemas.openxmlformats.org/officeDocument/2006/relationships/diagramColors" Target="../diagrams/colors17.xml"/><Relationship Id="rId12" Type="http://schemas.openxmlformats.org/officeDocument/2006/relationships/image" Target="../media/image4.png"/><Relationship Id="rId17" Type="http://schemas.openxmlformats.org/officeDocument/2006/relationships/diagramColors" Target="../diagrams/colors18.xml"/><Relationship Id="rId25" Type="http://schemas.openxmlformats.org/officeDocument/2006/relationships/diagramLayout" Target="../diagrams/layout20.xml"/><Relationship Id="rId2" Type="http://schemas.openxmlformats.org/officeDocument/2006/relationships/video" Target="../media/media1.mp4"/><Relationship Id="rId16" Type="http://schemas.openxmlformats.org/officeDocument/2006/relationships/diagramQuickStyle" Target="../diagrams/quickStyle18.xml"/><Relationship Id="rId20" Type="http://schemas.openxmlformats.org/officeDocument/2006/relationships/diagramLayout" Target="../diagrams/layout19.xml"/><Relationship Id="rId1" Type="http://schemas.microsoft.com/office/2007/relationships/media" Target="../media/media1.mp4"/><Relationship Id="rId6" Type="http://schemas.openxmlformats.org/officeDocument/2006/relationships/diagramQuickStyle" Target="../diagrams/quickStyle17.xml"/><Relationship Id="rId11" Type="http://schemas.openxmlformats.org/officeDocument/2006/relationships/image" Target="../media/image3.png"/><Relationship Id="rId24" Type="http://schemas.openxmlformats.org/officeDocument/2006/relationships/diagramData" Target="../diagrams/data20.xml"/><Relationship Id="rId5" Type="http://schemas.openxmlformats.org/officeDocument/2006/relationships/diagramLayout" Target="../diagrams/layout17.xml"/><Relationship Id="rId15" Type="http://schemas.openxmlformats.org/officeDocument/2006/relationships/diagramLayout" Target="../diagrams/layout18.xml"/><Relationship Id="rId23" Type="http://schemas.microsoft.com/office/2007/relationships/diagramDrawing" Target="../diagrams/drawing19.xml"/><Relationship Id="rId28" Type="http://schemas.microsoft.com/office/2007/relationships/diagramDrawing" Target="../diagrams/drawing20.xml"/><Relationship Id="rId10" Type="http://schemas.openxmlformats.org/officeDocument/2006/relationships/image" Target="../media/image2.png"/><Relationship Id="rId19" Type="http://schemas.openxmlformats.org/officeDocument/2006/relationships/diagramData" Target="../diagrams/data19.xml"/><Relationship Id="rId4" Type="http://schemas.openxmlformats.org/officeDocument/2006/relationships/diagramData" Target="../diagrams/data17.xml"/><Relationship Id="rId9" Type="http://schemas.openxmlformats.org/officeDocument/2006/relationships/image" Target="../media/image1.png"/><Relationship Id="rId14" Type="http://schemas.openxmlformats.org/officeDocument/2006/relationships/diagramData" Target="../diagrams/data18.xml"/><Relationship Id="rId22" Type="http://schemas.openxmlformats.org/officeDocument/2006/relationships/diagramColors" Target="../diagrams/colors19.xml"/><Relationship Id="rId27" Type="http://schemas.openxmlformats.org/officeDocument/2006/relationships/diagramColors" Target="../diagrams/colors20.xml"/></Relationships>
</file>

<file path=ppt/slides/_rels/slide6.xml.rels><?xml version="1.0" encoding="UTF-8" standalone="yes"?>
<Relationships xmlns="http://schemas.openxmlformats.org/package/2006/relationships"><Relationship Id="rId8" Type="http://schemas.microsoft.com/office/2007/relationships/diagramDrawing" Target="../diagrams/drawing21.xml"/><Relationship Id="rId13" Type="http://schemas.openxmlformats.org/officeDocument/2006/relationships/image" Target="../media/image5.png"/><Relationship Id="rId18" Type="http://schemas.microsoft.com/office/2007/relationships/diagramDrawing" Target="../diagrams/drawing22.xml"/><Relationship Id="rId26" Type="http://schemas.openxmlformats.org/officeDocument/2006/relationships/diagramQuickStyle" Target="../diagrams/quickStyle24.xml"/><Relationship Id="rId3" Type="http://schemas.openxmlformats.org/officeDocument/2006/relationships/slideLayout" Target="../slideLayouts/slideLayout7.xml"/><Relationship Id="rId21" Type="http://schemas.openxmlformats.org/officeDocument/2006/relationships/diagramQuickStyle" Target="../diagrams/quickStyle23.xml"/><Relationship Id="rId7" Type="http://schemas.openxmlformats.org/officeDocument/2006/relationships/diagramColors" Target="../diagrams/colors21.xml"/><Relationship Id="rId12" Type="http://schemas.openxmlformats.org/officeDocument/2006/relationships/image" Target="../media/image4.png"/><Relationship Id="rId17" Type="http://schemas.openxmlformats.org/officeDocument/2006/relationships/diagramColors" Target="../diagrams/colors22.xml"/><Relationship Id="rId25" Type="http://schemas.openxmlformats.org/officeDocument/2006/relationships/diagramLayout" Target="../diagrams/layout24.xml"/><Relationship Id="rId2" Type="http://schemas.openxmlformats.org/officeDocument/2006/relationships/video" Target="../media/media1.mp4"/><Relationship Id="rId16" Type="http://schemas.openxmlformats.org/officeDocument/2006/relationships/diagramQuickStyle" Target="../diagrams/quickStyle22.xml"/><Relationship Id="rId20" Type="http://schemas.openxmlformats.org/officeDocument/2006/relationships/diagramLayout" Target="../diagrams/layout23.xml"/><Relationship Id="rId1" Type="http://schemas.microsoft.com/office/2007/relationships/media" Target="../media/media1.mp4"/><Relationship Id="rId6" Type="http://schemas.openxmlformats.org/officeDocument/2006/relationships/diagramQuickStyle" Target="../diagrams/quickStyle21.xml"/><Relationship Id="rId11" Type="http://schemas.openxmlformats.org/officeDocument/2006/relationships/image" Target="../media/image3.png"/><Relationship Id="rId24" Type="http://schemas.openxmlformats.org/officeDocument/2006/relationships/diagramData" Target="../diagrams/data24.xml"/><Relationship Id="rId5" Type="http://schemas.openxmlformats.org/officeDocument/2006/relationships/diagramLayout" Target="../diagrams/layout21.xml"/><Relationship Id="rId15" Type="http://schemas.openxmlformats.org/officeDocument/2006/relationships/diagramLayout" Target="../diagrams/layout22.xml"/><Relationship Id="rId23" Type="http://schemas.microsoft.com/office/2007/relationships/diagramDrawing" Target="../diagrams/drawing23.xml"/><Relationship Id="rId28" Type="http://schemas.microsoft.com/office/2007/relationships/diagramDrawing" Target="../diagrams/drawing24.xml"/><Relationship Id="rId10" Type="http://schemas.openxmlformats.org/officeDocument/2006/relationships/image" Target="../media/image2.png"/><Relationship Id="rId19" Type="http://schemas.openxmlformats.org/officeDocument/2006/relationships/diagramData" Target="../diagrams/data23.xml"/><Relationship Id="rId4" Type="http://schemas.openxmlformats.org/officeDocument/2006/relationships/diagramData" Target="../diagrams/data21.xml"/><Relationship Id="rId9" Type="http://schemas.openxmlformats.org/officeDocument/2006/relationships/image" Target="../media/image1.png"/><Relationship Id="rId14" Type="http://schemas.openxmlformats.org/officeDocument/2006/relationships/diagramData" Target="../diagrams/data22.xml"/><Relationship Id="rId22" Type="http://schemas.openxmlformats.org/officeDocument/2006/relationships/diagramColors" Target="../diagrams/colors23.xml"/><Relationship Id="rId27" Type="http://schemas.openxmlformats.org/officeDocument/2006/relationships/diagramColors" Target="../diagrams/colors24.xml"/></Relationships>
</file>

<file path=ppt/slides/_rels/slide7.xml.rels><?xml version="1.0" encoding="UTF-8" standalone="yes"?>
<Relationships xmlns="http://schemas.openxmlformats.org/package/2006/relationships"><Relationship Id="rId8" Type="http://schemas.microsoft.com/office/2007/relationships/diagramDrawing" Target="../diagrams/drawing25.xml"/><Relationship Id="rId13" Type="http://schemas.openxmlformats.org/officeDocument/2006/relationships/image" Target="../media/image5.png"/><Relationship Id="rId18" Type="http://schemas.microsoft.com/office/2007/relationships/diagramDrawing" Target="../diagrams/drawing26.xml"/><Relationship Id="rId26" Type="http://schemas.openxmlformats.org/officeDocument/2006/relationships/diagramQuickStyle" Target="../diagrams/quickStyle28.xml"/><Relationship Id="rId3" Type="http://schemas.openxmlformats.org/officeDocument/2006/relationships/slideLayout" Target="../slideLayouts/slideLayout7.xml"/><Relationship Id="rId21" Type="http://schemas.openxmlformats.org/officeDocument/2006/relationships/diagramQuickStyle" Target="../diagrams/quickStyle27.xml"/><Relationship Id="rId7" Type="http://schemas.openxmlformats.org/officeDocument/2006/relationships/diagramColors" Target="../diagrams/colors25.xml"/><Relationship Id="rId12" Type="http://schemas.openxmlformats.org/officeDocument/2006/relationships/image" Target="../media/image4.png"/><Relationship Id="rId17" Type="http://schemas.openxmlformats.org/officeDocument/2006/relationships/diagramColors" Target="../diagrams/colors26.xml"/><Relationship Id="rId25" Type="http://schemas.openxmlformats.org/officeDocument/2006/relationships/diagramLayout" Target="../diagrams/layout28.xml"/><Relationship Id="rId2" Type="http://schemas.openxmlformats.org/officeDocument/2006/relationships/video" Target="../media/media1.mp4"/><Relationship Id="rId16" Type="http://schemas.openxmlformats.org/officeDocument/2006/relationships/diagramQuickStyle" Target="../diagrams/quickStyle26.xml"/><Relationship Id="rId20" Type="http://schemas.openxmlformats.org/officeDocument/2006/relationships/diagramLayout" Target="../diagrams/layout27.xml"/><Relationship Id="rId1" Type="http://schemas.microsoft.com/office/2007/relationships/media" Target="../media/media1.mp4"/><Relationship Id="rId6" Type="http://schemas.openxmlformats.org/officeDocument/2006/relationships/diagramQuickStyle" Target="../diagrams/quickStyle25.xml"/><Relationship Id="rId11" Type="http://schemas.openxmlformats.org/officeDocument/2006/relationships/image" Target="../media/image3.png"/><Relationship Id="rId24" Type="http://schemas.openxmlformats.org/officeDocument/2006/relationships/diagramData" Target="../diagrams/data28.xml"/><Relationship Id="rId5" Type="http://schemas.openxmlformats.org/officeDocument/2006/relationships/diagramLayout" Target="../diagrams/layout25.xml"/><Relationship Id="rId15" Type="http://schemas.openxmlformats.org/officeDocument/2006/relationships/diagramLayout" Target="../diagrams/layout26.xml"/><Relationship Id="rId23" Type="http://schemas.microsoft.com/office/2007/relationships/diagramDrawing" Target="../diagrams/drawing27.xml"/><Relationship Id="rId28" Type="http://schemas.microsoft.com/office/2007/relationships/diagramDrawing" Target="../diagrams/drawing28.xml"/><Relationship Id="rId10" Type="http://schemas.openxmlformats.org/officeDocument/2006/relationships/image" Target="../media/image2.png"/><Relationship Id="rId19" Type="http://schemas.openxmlformats.org/officeDocument/2006/relationships/diagramData" Target="../diagrams/data27.xml"/><Relationship Id="rId4" Type="http://schemas.openxmlformats.org/officeDocument/2006/relationships/diagramData" Target="../diagrams/data25.xml"/><Relationship Id="rId9" Type="http://schemas.openxmlformats.org/officeDocument/2006/relationships/image" Target="../media/image1.png"/><Relationship Id="rId14" Type="http://schemas.openxmlformats.org/officeDocument/2006/relationships/diagramData" Target="../diagrams/data26.xml"/><Relationship Id="rId22" Type="http://schemas.openxmlformats.org/officeDocument/2006/relationships/diagramColors" Target="../diagrams/colors27.xml"/><Relationship Id="rId27" Type="http://schemas.openxmlformats.org/officeDocument/2006/relationships/diagramColors" Target="../diagrams/colors28.xml"/></Relationships>
</file>

<file path=ppt/slides/_rels/slide8.xml.rels><?xml version="1.0" encoding="UTF-8" standalone="yes"?>
<Relationships xmlns="http://schemas.openxmlformats.org/package/2006/relationships"><Relationship Id="rId8" Type="http://schemas.microsoft.com/office/2007/relationships/diagramDrawing" Target="../diagrams/drawing29.xml"/><Relationship Id="rId13" Type="http://schemas.openxmlformats.org/officeDocument/2006/relationships/image" Target="../media/image5.png"/><Relationship Id="rId18" Type="http://schemas.microsoft.com/office/2007/relationships/diagramDrawing" Target="../diagrams/drawing30.xml"/><Relationship Id="rId26" Type="http://schemas.openxmlformats.org/officeDocument/2006/relationships/diagramQuickStyle" Target="../diagrams/quickStyle32.xml"/><Relationship Id="rId3" Type="http://schemas.openxmlformats.org/officeDocument/2006/relationships/slideLayout" Target="../slideLayouts/slideLayout7.xml"/><Relationship Id="rId21" Type="http://schemas.openxmlformats.org/officeDocument/2006/relationships/diagramQuickStyle" Target="../diagrams/quickStyle31.xml"/><Relationship Id="rId7" Type="http://schemas.openxmlformats.org/officeDocument/2006/relationships/diagramColors" Target="../diagrams/colors29.xml"/><Relationship Id="rId12" Type="http://schemas.openxmlformats.org/officeDocument/2006/relationships/image" Target="../media/image4.png"/><Relationship Id="rId17" Type="http://schemas.openxmlformats.org/officeDocument/2006/relationships/diagramColors" Target="../diagrams/colors30.xml"/><Relationship Id="rId25" Type="http://schemas.openxmlformats.org/officeDocument/2006/relationships/diagramLayout" Target="../diagrams/layout32.xml"/><Relationship Id="rId2" Type="http://schemas.openxmlformats.org/officeDocument/2006/relationships/video" Target="../media/media1.mp4"/><Relationship Id="rId16" Type="http://schemas.openxmlformats.org/officeDocument/2006/relationships/diagramQuickStyle" Target="../diagrams/quickStyle30.xml"/><Relationship Id="rId20" Type="http://schemas.openxmlformats.org/officeDocument/2006/relationships/diagramLayout" Target="../diagrams/layout31.xml"/><Relationship Id="rId1" Type="http://schemas.microsoft.com/office/2007/relationships/media" Target="../media/media1.mp4"/><Relationship Id="rId6" Type="http://schemas.openxmlformats.org/officeDocument/2006/relationships/diagramQuickStyle" Target="../diagrams/quickStyle29.xml"/><Relationship Id="rId11" Type="http://schemas.openxmlformats.org/officeDocument/2006/relationships/image" Target="../media/image3.png"/><Relationship Id="rId24" Type="http://schemas.openxmlformats.org/officeDocument/2006/relationships/diagramData" Target="../diagrams/data32.xml"/><Relationship Id="rId5" Type="http://schemas.openxmlformats.org/officeDocument/2006/relationships/diagramLayout" Target="../diagrams/layout29.xml"/><Relationship Id="rId15" Type="http://schemas.openxmlformats.org/officeDocument/2006/relationships/diagramLayout" Target="../diagrams/layout30.xml"/><Relationship Id="rId23" Type="http://schemas.microsoft.com/office/2007/relationships/diagramDrawing" Target="../diagrams/drawing31.xml"/><Relationship Id="rId28" Type="http://schemas.microsoft.com/office/2007/relationships/diagramDrawing" Target="../diagrams/drawing32.xml"/><Relationship Id="rId10" Type="http://schemas.openxmlformats.org/officeDocument/2006/relationships/image" Target="../media/image2.png"/><Relationship Id="rId19" Type="http://schemas.openxmlformats.org/officeDocument/2006/relationships/diagramData" Target="../diagrams/data31.xml"/><Relationship Id="rId4" Type="http://schemas.openxmlformats.org/officeDocument/2006/relationships/diagramData" Target="../diagrams/data29.xml"/><Relationship Id="rId9" Type="http://schemas.openxmlformats.org/officeDocument/2006/relationships/image" Target="../media/image1.png"/><Relationship Id="rId14" Type="http://schemas.openxmlformats.org/officeDocument/2006/relationships/diagramData" Target="../diagrams/data30.xml"/><Relationship Id="rId22" Type="http://schemas.openxmlformats.org/officeDocument/2006/relationships/diagramColors" Target="../diagrams/colors31.xml"/><Relationship Id="rId27" Type="http://schemas.openxmlformats.org/officeDocument/2006/relationships/diagramColors" Target="../diagrams/colors32.xml"/></Relationships>
</file>

<file path=ppt/slides/_rels/slide9.xml.rels><?xml version="1.0" encoding="UTF-8" standalone="yes"?>
<Relationships xmlns="http://schemas.openxmlformats.org/package/2006/relationships"><Relationship Id="rId8" Type="http://schemas.microsoft.com/office/2007/relationships/diagramDrawing" Target="../diagrams/drawing33.xml"/><Relationship Id="rId13" Type="http://schemas.openxmlformats.org/officeDocument/2006/relationships/image" Target="../media/image5.png"/><Relationship Id="rId18" Type="http://schemas.microsoft.com/office/2007/relationships/diagramDrawing" Target="../diagrams/drawing34.xml"/><Relationship Id="rId26" Type="http://schemas.openxmlformats.org/officeDocument/2006/relationships/diagramQuickStyle" Target="../diagrams/quickStyle36.xml"/><Relationship Id="rId3" Type="http://schemas.openxmlformats.org/officeDocument/2006/relationships/slideLayout" Target="../slideLayouts/slideLayout7.xml"/><Relationship Id="rId21" Type="http://schemas.openxmlformats.org/officeDocument/2006/relationships/diagramQuickStyle" Target="../diagrams/quickStyle35.xml"/><Relationship Id="rId7" Type="http://schemas.openxmlformats.org/officeDocument/2006/relationships/diagramColors" Target="../diagrams/colors33.xml"/><Relationship Id="rId12" Type="http://schemas.openxmlformats.org/officeDocument/2006/relationships/image" Target="../media/image4.png"/><Relationship Id="rId17" Type="http://schemas.openxmlformats.org/officeDocument/2006/relationships/diagramColors" Target="../diagrams/colors34.xml"/><Relationship Id="rId25" Type="http://schemas.openxmlformats.org/officeDocument/2006/relationships/diagramLayout" Target="../diagrams/layout36.xml"/><Relationship Id="rId2" Type="http://schemas.openxmlformats.org/officeDocument/2006/relationships/video" Target="../media/media1.mp4"/><Relationship Id="rId16" Type="http://schemas.openxmlformats.org/officeDocument/2006/relationships/diagramQuickStyle" Target="../diagrams/quickStyle34.xml"/><Relationship Id="rId20" Type="http://schemas.openxmlformats.org/officeDocument/2006/relationships/diagramLayout" Target="../diagrams/layout35.xml"/><Relationship Id="rId1" Type="http://schemas.microsoft.com/office/2007/relationships/media" Target="../media/media1.mp4"/><Relationship Id="rId6" Type="http://schemas.openxmlformats.org/officeDocument/2006/relationships/diagramQuickStyle" Target="../diagrams/quickStyle33.xml"/><Relationship Id="rId11" Type="http://schemas.openxmlformats.org/officeDocument/2006/relationships/image" Target="../media/image3.png"/><Relationship Id="rId24" Type="http://schemas.openxmlformats.org/officeDocument/2006/relationships/diagramData" Target="../diagrams/data36.xml"/><Relationship Id="rId5" Type="http://schemas.openxmlformats.org/officeDocument/2006/relationships/diagramLayout" Target="../diagrams/layout33.xml"/><Relationship Id="rId15" Type="http://schemas.openxmlformats.org/officeDocument/2006/relationships/diagramLayout" Target="../diagrams/layout34.xml"/><Relationship Id="rId23" Type="http://schemas.microsoft.com/office/2007/relationships/diagramDrawing" Target="../diagrams/drawing35.xml"/><Relationship Id="rId28" Type="http://schemas.microsoft.com/office/2007/relationships/diagramDrawing" Target="../diagrams/drawing36.xml"/><Relationship Id="rId10" Type="http://schemas.openxmlformats.org/officeDocument/2006/relationships/image" Target="../media/image2.png"/><Relationship Id="rId19" Type="http://schemas.openxmlformats.org/officeDocument/2006/relationships/diagramData" Target="../diagrams/data35.xml"/><Relationship Id="rId4" Type="http://schemas.openxmlformats.org/officeDocument/2006/relationships/diagramData" Target="../diagrams/data33.xml"/><Relationship Id="rId9" Type="http://schemas.openxmlformats.org/officeDocument/2006/relationships/image" Target="../media/image1.png"/><Relationship Id="rId14" Type="http://schemas.openxmlformats.org/officeDocument/2006/relationships/diagramData" Target="../diagrams/data34.xml"/><Relationship Id="rId22" Type="http://schemas.openxmlformats.org/officeDocument/2006/relationships/diagramColors" Target="../diagrams/colors35.xml"/><Relationship Id="rId27" Type="http://schemas.openxmlformats.org/officeDocument/2006/relationships/diagramColors" Target="../diagrams/colors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137455738"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125166108"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112894542"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100604912"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88333346"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76043716"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63772150"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51482520"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39210954"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extLst>
                <p:ext uri="{D42A27DB-BD31-4B8C-83A1-F6EECF244321}">
                  <p14:modId xmlns:p14="http://schemas.microsoft.com/office/powerpoint/2010/main" val="659879378"/>
                </p:ext>
              </p:extLst>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26921324"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14664000"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0"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3290462217"/>
              </p:ext>
            </p:extLst>
          </p:nvPr>
        </p:nvGraphicFramePr>
        <p:xfrm>
          <a:off x="64954886"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2556396747"/>
              </p:ext>
            </p:extLst>
          </p:nvPr>
        </p:nvGraphicFramePr>
        <p:xfrm>
          <a:off x="114135492"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118353385"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117165240"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114177990"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3401096036"/>
              </p:ext>
            </p:extLst>
          </p:nvPr>
        </p:nvGraphicFramePr>
        <p:xfrm>
          <a:off x="125633164"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131926885"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132458387"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424293725"/>
              </p:ext>
            </p:extLst>
          </p:nvPr>
        </p:nvGraphicFramePr>
        <p:xfrm>
          <a:off x="138507297"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2077294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27436792"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15147162"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2875596"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9414034"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21685600"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33975230"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46246796"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58536426"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70807992"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83097622"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95354946"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110018946"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4101885785"/>
              </p:ext>
            </p:extLst>
          </p:nvPr>
        </p:nvGraphicFramePr>
        <p:xfrm>
          <a:off x="-45064060"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917065520"/>
              </p:ext>
            </p:extLst>
          </p:nvPr>
        </p:nvGraphicFramePr>
        <p:xfrm>
          <a:off x="3634565"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7852458"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6664313"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3677063"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3952499410"/>
              </p:ext>
            </p:extLst>
          </p:nvPr>
        </p:nvGraphicFramePr>
        <p:xfrm>
          <a:off x="15614218"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21907939"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22439441"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2631092800"/>
              </p:ext>
            </p:extLst>
          </p:nvPr>
        </p:nvGraphicFramePr>
        <p:xfrm>
          <a:off x="28488351"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39643827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14905355"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2615725"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9655841"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21945471"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34217037"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46506667"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58778233"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71067863"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83339429"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95629059"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107886383"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122550383"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2611226252"/>
              </p:ext>
            </p:extLst>
          </p:nvPr>
        </p:nvGraphicFramePr>
        <p:xfrm>
          <a:off x="-57595497"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2070088583"/>
              </p:ext>
            </p:extLst>
          </p:nvPr>
        </p:nvGraphicFramePr>
        <p:xfrm>
          <a:off x="-8896872"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4678979"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5867124"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8854374"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2975674143"/>
              </p:ext>
            </p:extLst>
          </p:nvPr>
        </p:nvGraphicFramePr>
        <p:xfrm>
          <a:off x="3082781"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9376502"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9908004"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194246041"/>
              </p:ext>
            </p:extLst>
          </p:nvPr>
        </p:nvGraphicFramePr>
        <p:xfrm>
          <a:off x="15956914"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15116540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2872683"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9416947"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21688513"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33978143"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46249709"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58539339"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70810905"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83100535"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95372101"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107661731"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119919055"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134583055"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1056082349"/>
              </p:ext>
            </p:extLst>
          </p:nvPr>
        </p:nvGraphicFramePr>
        <p:xfrm>
          <a:off x="-69628169"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4054940080"/>
              </p:ext>
            </p:extLst>
          </p:nvPr>
        </p:nvGraphicFramePr>
        <p:xfrm>
          <a:off x="-20929544"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16711651"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17899796"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20887046"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3305732075"/>
              </p:ext>
            </p:extLst>
          </p:nvPr>
        </p:nvGraphicFramePr>
        <p:xfrm>
          <a:off x="-8949891"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2656170"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2124668"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687368326"/>
              </p:ext>
            </p:extLst>
          </p:nvPr>
        </p:nvGraphicFramePr>
        <p:xfrm>
          <a:off x="3924242"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23537237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125090556"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112800926"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100529360"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88239730"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75968164"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63678534"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51406968"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39117338"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26845772"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14556142"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2298818"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12365182"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3441099114"/>
              </p:ext>
            </p:extLst>
          </p:nvPr>
        </p:nvGraphicFramePr>
        <p:xfrm>
          <a:off x="52589704"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583119204"/>
              </p:ext>
            </p:extLst>
          </p:nvPr>
        </p:nvGraphicFramePr>
        <p:xfrm>
          <a:off x="101770310"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105988203"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104800058"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101812808"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2364840371"/>
              </p:ext>
            </p:extLst>
          </p:nvPr>
        </p:nvGraphicFramePr>
        <p:xfrm>
          <a:off x="113267982"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119561703"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120093205"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2394974452"/>
              </p:ext>
            </p:extLst>
          </p:nvPr>
        </p:nvGraphicFramePr>
        <p:xfrm>
          <a:off x="126142115"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38215812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113120229"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100830599"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88559033"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76269403"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63997837"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51708207"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39436641"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27147011"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14875445"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2585815"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9671509"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24335509"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253219685"/>
              </p:ext>
            </p:extLst>
          </p:nvPr>
        </p:nvGraphicFramePr>
        <p:xfrm>
          <a:off x="40619377"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2451892802"/>
              </p:ext>
            </p:extLst>
          </p:nvPr>
        </p:nvGraphicFramePr>
        <p:xfrm>
          <a:off x="89799983"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94017876"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92829731"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89842481"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896144294"/>
              </p:ext>
            </p:extLst>
          </p:nvPr>
        </p:nvGraphicFramePr>
        <p:xfrm>
          <a:off x="101297655"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107591376"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108122878"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997763024"/>
              </p:ext>
            </p:extLst>
          </p:nvPr>
        </p:nvGraphicFramePr>
        <p:xfrm>
          <a:off x="114171788"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1792053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101004429"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88714799"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76443233"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64153603"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51882037"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39592407"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27320841"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15031211"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2759645"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9529985"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21787309"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36451309"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3518861981"/>
              </p:ext>
            </p:extLst>
          </p:nvPr>
        </p:nvGraphicFramePr>
        <p:xfrm>
          <a:off x="28503577"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2450557805"/>
              </p:ext>
            </p:extLst>
          </p:nvPr>
        </p:nvGraphicFramePr>
        <p:xfrm>
          <a:off x="77684183"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81902076"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80713931"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77726681"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234851942"/>
              </p:ext>
            </p:extLst>
          </p:nvPr>
        </p:nvGraphicFramePr>
        <p:xfrm>
          <a:off x="89181855"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95475576"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96007078"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3321212079"/>
              </p:ext>
            </p:extLst>
          </p:nvPr>
        </p:nvGraphicFramePr>
        <p:xfrm>
          <a:off x="102055988"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11149548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88743156"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76453526"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64181960"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51892330"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39620764"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27331134"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15059568"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2769938"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9501628"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21791258"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34048582"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48712582"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2524454321"/>
              </p:ext>
            </p:extLst>
          </p:nvPr>
        </p:nvGraphicFramePr>
        <p:xfrm>
          <a:off x="16242304"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3335353702"/>
              </p:ext>
            </p:extLst>
          </p:nvPr>
        </p:nvGraphicFramePr>
        <p:xfrm>
          <a:off x="65422910"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69640803"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68452658"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65465408"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624020605"/>
              </p:ext>
            </p:extLst>
          </p:nvPr>
        </p:nvGraphicFramePr>
        <p:xfrm>
          <a:off x="76920582"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83214303"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83745805"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2219571306"/>
              </p:ext>
            </p:extLst>
          </p:nvPr>
        </p:nvGraphicFramePr>
        <p:xfrm>
          <a:off x="89794715"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2566429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76544228"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64254598"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51983032"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39693402"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27421836"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15132206"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2860640"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234954" y="27431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9428990"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21700556"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33990186"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46247510"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60911510"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3366075067"/>
              </p:ext>
            </p:extLst>
          </p:nvPr>
        </p:nvGraphicFramePr>
        <p:xfrm>
          <a:off x="3586599"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3141903926"/>
              </p:ext>
            </p:extLst>
          </p:nvPr>
        </p:nvGraphicFramePr>
        <p:xfrm>
          <a:off x="53223982"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57441875"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56253730"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53266480"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4129575911"/>
              </p:ext>
            </p:extLst>
          </p:nvPr>
        </p:nvGraphicFramePr>
        <p:xfrm>
          <a:off x="64721654"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71015375"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71546877"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4059383389"/>
              </p:ext>
            </p:extLst>
          </p:nvPr>
        </p:nvGraphicFramePr>
        <p:xfrm>
          <a:off x="77595787"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34078326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64012792"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51723162"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39451596"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27161966"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14890400"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2600770"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9670796"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21960426"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34231992"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46521622"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58778946"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73442946"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312154273"/>
              </p:ext>
            </p:extLst>
          </p:nvPr>
        </p:nvGraphicFramePr>
        <p:xfrm>
          <a:off x="-8488060"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4288170353"/>
              </p:ext>
            </p:extLst>
          </p:nvPr>
        </p:nvGraphicFramePr>
        <p:xfrm>
          <a:off x="40692546"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44910439"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43722294"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40735044"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2538742270"/>
              </p:ext>
            </p:extLst>
          </p:nvPr>
        </p:nvGraphicFramePr>
        <p:xfrm>
          <a:off x="52190218"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58483939"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59015441"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4189262032"/>
              </p:ext>
            </p:extLst>
          </p:nvPr>
        </p:nvGraphicFramePr>
        <p:xfrm>
          <a:off x="65064351"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40916423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51980119"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39690489"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27418923"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15129293"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2857727"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9431903"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21703469"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33993099"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46264665"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58554295"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70811619"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85475619"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791877413"/>
              </p:ext>
            </p:extLst>
          </p:nvPr>
        </p:nvGraphicFramePr>
        <p:xfrm>
          <a:off x="-20520733"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3921524556"/>
              </p:ext>
            </p:extLst>
          </p:nvPr>
        </p:nvGraphicFramePr>
        <p:xfrm>
          <a:off x="28659873"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32877766"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31689621"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28702371"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2110423189"/>
              </p:ext>
            </p:extLst>
          </p:nvPr>
        </p:nvGraphicFramePr>
        <p:xfrm>
          <a:off x="40157545"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46451266"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46982768"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2942520491"/>
              </p:ext>
            </p:extLst>
          </p:nvPr>
        </p:nvGraphicFramePr>
        <p:xfrm>
          <a:off x="53031678"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33729299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7F656B3-48BE-8AE2-39FA-14D016110289}"/>
              </a:ext>
            </a:extLst>
          </p:cNvPr>
          <p:cNvGrpSpPr/>
          <p:nvPr/>
        </p:nvGrpSpPr>
        <p:grpSpPr>
          <a:xfrm>
            <a:off x="39448683" y="6929"/>
            <a:ext cx="12600000" cy="6858000"/>
            <a:chOff x="14656705" y="0"/>
            <a:chExt cx="12600000" cy="6858000"/>
          </a:xfrm>
        </p:grpSpPr>
        <p:sp>
          <p:nvSpPr>
            <p:cNvPr id="87" name="Freeform 86">
              <a:extLst>
                <a:ext uri="{FF2B5EF4-FFF2-40B4-BE49-F238E27FC236}">
                  <a16:creationId xmlns:a16="http://schemas.microsoft.com/office/drawing/2014/main" id="{51C24632-8746-0CB1-F513-CA858173241A}"/>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TextBox 87">
              <a:extLst>
                <a:ext uri="{FF2B5EF4-FFF2-40B4-BE49-F238E27FC236}">
                  <a16:creationId xmlns:a16="http://schemas.microsoft.com/office/drawing/2014/main" id="{8A764C81-987C-BEB5-844F-B1749EDE3FB5}"/>
                </a:ext>
              </a:extLst>
            </p:cNvPr>
            <p:cNvSpPr txBox="1"/>
            <p:nvPr/>
          </p:nvSpPr>
          <p:spPr>
            <a:xfrm>
              <a:off x="24577453" y="566678"/>
              <a:ext cx="1854692" cy="507831"/>
            </a:xfrm>
            <a:prstGeom prst="rect">
              <a:avLst/>
            </a:prstGeom>
            <a:noFill/>
          </p:spPr>
          <p:txBody>
            <a:bodyPr wrap="square" rtlCol="0">
              <a:spAutoFit/>
            </a:bodyPr>
            <a:lstStyle/>
            <a:p>
              <a:r>
                <a:rPr lang="en-GB" sz="2700" b="1" dirty="0">
                  <a:solidFill>
                    <a:schemeClr val="bg1"/>
                  </a:solidFill>
                  <a:latin typeface="+mj-lt"/>
                </a:rPr>
                <a:t>…</a:t>
              </a:r>
            </a:p>
          </p:txBody>
        </p:sp>
      </p:grpSp>
      <p:grpSp>
        <p:nvGrpSpPr>
          <p:cNvPr id="69" name="Group 68">
            <a:extLst>
              <a:ext uri="{FF2B5EF4-FFF2-40B4-BE49-F238E27FC236}">
                <a16:creationId xmlns:a16="http://schemas.microsoft.com/office/drawing/2014/main" id="{FB9DCD56-29A5-BF72-3317-9CB24AFAB250}"/>
              </a:ext>
            </a:extLst>
          </p:cNvPr>
          <p:cNvGrpSpPr/>
          <p:nvPr/>
        </p:nvGrpSpPr>
        <p:grpSpPr>
          <a:xfrm>
            <a:off x="27159053" y="6929"/>
            <a:ext cx="12600000" cy="6858000"/>
            <a:chOff x="51482520" y="6929"/>
            <a:chExt cx="12600000" cy="6858000"/>
          </a:xfrm>
        </p:grpSpPr>
        <p:sp>
          <p:nvSpPr>
            <p:cNvPr id="70" name="Freeform 69">
              <a:extLst>
                <a:ext uri="{FF2B5EF4-FFF2-40B4-BE49-F238E27FC236}">
                  <a16:creationId xmlns:a16="http://schemas.microsoft.com/office/drawing/2014/main" id="{DA931A48-7694-3DEC-C699-8E20D073259E}"/>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2" name="TextBox 71">
              <a:extLst>
                <a:ext uri="{FF2B5EF4-FFF2-40B4-BE49-F238E27FC236}">
                  <a16:creationId xmlns:a16="http://schemas.microsoft.com/office/drawing/2014/main" id="{85FC00B5-7948-96AA-E299-A07B6D5F0BFA}"/>
                </a:ext>
              </a:extLst>
            </p:cNvPr>
            <p:cNvSpPr txBox="1"/>
            <p:nvPr/>
          </p:nvSpPr>
          <p:spPr>
            <a:xfrm>
              <a:off x="61153453" y="573607"/>
              <a:ext cx="1854692" cy="923330"/>
            </a:xfrm>
            <a:prstGeom prst="rect">
              <a:avLst/>
            </a:prstGeom>
            <a:noFill/>
          </p:spPr>
          <p:txBody>
            <a:bodyPr wrap="square" rtlCol="0">
              <a:spAutoFit/>
            </a:bodyPr>
            <a:lstStyle/>
            <a:p>
              <a:r>
                <a:rPr lang="en-GB" sz="2700" b="1" dirty="0">
                  <a:solidFill>
                    <a:srgbClr val="02485A"/>
                  </a:solidFill>
                  <a:latin typeface="+mj-lt"/>
                </a:rPr>
                <a:t>Future Plans</a:t>
              </a:r>
              <a:endParaRPr lang="en-GB" sz="2000" i="1" dirty="0">
                <a:solidFill>
                  <a:srgbClr val="02485A"/>
                </a:solidFill>
                <a:latin typeface="+mj-lt"/>
              </a:endParaRPr>
            </a:p>
          </p:txBody>
        </p:sp>
      </p:grpSp>
      <p:grpSp>
        <p:nvGrpSpPr>
          <p:cNvPr id="55" name="Group 54">
            <a:extLst>
              <a:ext uri="{FF2B5EF4-FFF2-40B4-BE49-F238E27FC236}">
                <a16:creationId xmlns:a16="http://schemas.microsoft.com/office/drawing/2014/main" id="{647FE0F0-893A-E579-2A9B-D6EB1642EA8A}"/>
              </a:ext>
            </a:extLst>
          </p:cNvPr>
          <p:cNvGrpSpPr/>
          <p:nvPr/>
        </p:nvGrpSpPr>
        <p:grpSpPr>
          <a:xfrm>
            <a:off x="14887487" y="6929"/>
            <a:ext cx="12600000" cy="6858000"/>
            <a:chOff x="14656705" y="0"/>
            <a:chExt cx="12600000" cy="6858000"/>
          </a:xfrm>
        </p:grpSpPr>
        <p:sp>
          <p:nvSpPr>
            <p:cNvPr id="56" name="Freeform 55">
              <a:extLst>
                <a:ext uri="{FF2B5EF4-FFF2-40B4-BE49-F238E27FC236}">
                  <a16:creationId xmlns:a16="http://schemas.microsoft.com/office/drawing/2014/main" id="{AB12CB81-3681-0D96-1E25-2CAF27A85C6D}"/>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8" name="TextBox 57">
              <a:extLst>
                <a:ext uri="{FF2B5EF4-FFF2-40B4-BE49-F238E27FC236}">
                  <a16:creationId xmlns:a16="http://schemas.microsoft.com/office/drawing/2014/main" id="{D4130B12-6CD3-64C8-68E5-002C080A9812}"/>
                </a:ext>
              </a:extLst>
            </p:cNvPr>
            <p:cNvSpPr txBox="1"/>
            <p:nvPr/>
          </p:nvSpPr>
          <p:spPr>
            <a:xfrm>
              <a:off x="24577453" y="566678"/>
              <a:ext cx="1854692" cy="923330"/>
            </a:xfrm>
            <a:prstGeom prst="rect">
              <a:avLst/>
            </a:prstGeom>
            <a:noFill/>
          </p:spPr>
          <p:txBody>
            <a:bodyPr wrap="square" rtlCol="0">
              <a:spAutoFit/>
            </a:bodyPr>
            <a:lstStyle/>
            <a:p>
              <a:r>
                <a:rPr lang="en-GB" sz="2700" b="1" dirty="0">
                  <a:solidFill>
                    <a:schemeClr val="bg1"/>
                  </a:solidFill>
                  <a:latin typeface="+mj-lt"/>
                </a:rPr>
                <a:t>Works–in-Progress</a:t>
              </a:r>
            </a:p>
          </p:txBody>
        </p:sp>
      </p:grpSp>
      <p:grpSp>
        <p:nvGrpSpPr>
          <p:cNvPr id="51" name="Group 50">
            <a:extLst>
              <a:ext uri="{FF2B5EF4-FFF2-40B4-BE49-F238E27FC236}">
                <a16:creationId xmlns:a16="http://schemas.microsoft.com/office/drawing/2014/main" id="{EC979E96-1403-F26C-859A-0D577ED000CC}"/>
              </a:ext>
            </a:extLst>
          </p:cNvPr>
          <p:cNvGrpSpPr/>
          <p:nvPr/>
        </p:nvGrpSpPr>
        <p:grpSpPr>
          <a:xfrm>
            <a:off x="2597857" y="6929"/>
            <a:ext cx="12600000" cy="6858000"/>
            <a:chOff x="51482520" y="6929"/>
            <a:chExt cx="12600000" cy="6858000"/>
          </a:xfrm>
        </p:grpSpPr>
        <p:sp>
          <p:nvSpPr>
            <p:cNvPr id="52" name="Freeform 51">
              <a:extLst>
                <a:ext uri="{FF2B5EF4-FFF2-40B4-BE49-F238E27FC236}">
                  <a16:creationId xmlns:a16="http://schemas.microsoft.com/office/drawing/2014/main" id="{F40839B2-62C0-6843-C814-DCD439A8A7C6}"/>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3" name="TextBox 52">
              <a:extLst>
                <a:ext uri="{FF2B5EF4-FFF2-40B4-BE49-F238E27FC236}">
                  <a16:creationId xmlns:a16="http://schemas.microsoft.com/office/drawing/2014/main" id="{3A2C07CC-895A-FBCE-520F-5A9B79B8F5FF}"/>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2 (TRL 2) is the initiation of active research and development, including analytical and laboratory studies.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development of necessary algorithms and exploratory coding for software.</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proposed the ELITE project to the Google Trailblazers programme, an initiative by the Ministry of Communications and Information.</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Google helped to provide direction, and we took advantage of what we had learned in developing the proof-of-concept.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 was presented the Innovation Award from the Trailblazers programme.</a:t>
              </a:r>
            </a:p>
          </p:txBody>
        </p:sp>
        <p:sp>
          <p:nvSpPr>
            <p:cNvPr id="54" name="TextBox 53">
              <a:extLst>
                <a:ext uri="{FF2B5EF4-FFF2-40B4-BE49-F238E27FC236}">
                  <a16:creationId xmlns:a16="http://schemas.microsoft.com/office/drawing/2014/main" id="{885F9924-3B45-B867-D680-8D1CCC67DDA2}"/>
                </a:ext>
              </a:extLst>
            </p:cNvPr>
            <p:cNvSpPr txBox="1"/>
            <p:nvPr/>
          </p:nvSpPr>
          <p:spPr>
            <a:xfrm>
              <a:off x="61153453" y="573607"/>
              <a:ext cx="1854692" cy="3816429"/>
            </a:xfrm>
            <a:prstGeom prst="rect">
              <a:avLst/>
            </a:prstGeom>
            <a:noFill/>
          </p:spPr>
          <p:txBody>
            <a:bodyPr wrap="square" rtlCol="0">
              <a:spAutoFit/>
            </a:bodyPr>
            <a:lstStyle/>
            <a:p>
              <a:r>
                <a:rPr lang="en-GB" sz="2700" b="1" dirty="0">
                  <a:solidFill>
                    <a:srgbClr val="02485A"/>
                  </a:solidFill>
                  <a:latin typeface="+mj-lt"/>
                </a:rPr>
                <a:t>Technology Readiness Level 4 (Achieved May 2024)</a:t>
              </a:r>
            </a:p>
            <a:p>
              <a:endParaRPr lang="en-GB" sz="2700" b="1" dirty="0">
                <a:solidFill>
                  <a:srgbClr val="02485A"/>
                </a:solidFill>
                <a:latin typeface="+mj-lt"/>
              </a:endParaRPr>
            </a:p>
            <a:p>
              <a:r>
                <a:rPr lang="en-GB" sz="2000" i="1" dirty="0">
                  <a:solidFill>
                    <a:srgbClr val="02485A"/>
                  </a:solidFill>
                  <a:latin typeface="+mj-lt"/>
                </a:rPr>
                <a:t>Proof-of-concept validated in a lab environment</a:t>
              </a:r>
            </a:p>
          </p:txBody>
        </p:sp>
      </p:grpSp>
      <p:grpSp>
        <p:nvGrpSpPr>
          <p:cNvPr id="47" name="Group 46">
            <a:extLst>
              <a:ext uri="{FF2B5EF4-FFF2-40B4-BE49-F238E27FC236}">
                <a16:creationId xmlns:a16="http://schemas.microsoft.com/office/drawing/2014/main" id="{B4D0A651-3EF0-41AB-C158-FFF98179B376}"/>
              </a:ext>
            </a:extLst>
          </p:cNvPr>
          <p:cNvGrpSpPr/>
          <p:nvPr/>
        </p:nvGrpSpPr>
        <p:grpSpPr>
          <a:xfrm>
            <a:off x="-9673709" y="6929"/>
            <a:ext cx="12600000" cy="6858000"/>
            <a:chOff x="14656705" y="0"/>
            <a:chExt cx="12600000" cy="6858000"/>
          </a:xfrm>
        </p:grpSpPr>
        <p:sp>
          <p:nvSpPr>
            <p:cNvPr id="48" name="Freeform 47">
              <a:extLst>
                <a:ext uri="{FF2B5EF4-FFF2-40B4-BE49-F238E27FC236}">
                  <a16:creationId xmlns:a16="http://schemas.microsoft.com/office/drawing/2014/main" id="{A0BA1F49-A924-E4DB-FBC1-3327B692B07E}"/>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TextBox 48">
              <a:extLst>
                <a:ext uri="{FF2B5EF4-FFF2-40B4-BE49-F238E27FC236}">
                  <a16:creationId xmlns:a16="http://schemas.microsoft.com/office/drawing/2014/main" id="{E2FEA03E-15F1-BC8D-7A25-C040892CD057}"/>
                </a:ext>
              </a:extLst>
            </p:cNvPr>
            <p:cNvSpPr txBox="1"/>
            <p:nvPr/>
          </p:nvSpPr>
          <p:spPr>
            <a:xfrm>
              <a:off x="15488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Technology Readiness Level 2 (TRL 2) is where basic principles are observed, and potential practical applications are considered.</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main focus is understanding the science and thinking about possible applications.</a:t>
              </a:r>
            </a:p>
            <a:p>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 AI team started to develop a basic Proof-of-Concept (codenamed “ELITE”) where the LLM can use local data without sending any data to the Internet.</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However, the initial development of the Proof-of-Concept was hindered by slow performance, as it was designed to run on the CPU.</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We continued to perform literature reviews during this period.</a:t>
              </a:r>
            </a:p>
          </p:txBody>
        </p:sp>
        <p:sp>
          <p:nvSpPr>
            <p:cNvPr id="50" name="TextBox 49">
              <a:extLst>
                <a:ext uri="{FF2B5EF4-FFF2-40B4-BE49-F238E27FC236}">
                  <a16:creationId xmlns:a16="http://schemas.microsoft.com/office/drawing/2014/main" id="{38B8B7E6-B02C-8F71-C352-94B2B995A0C3}"/>
                </a:ext>
              </a:extLst>
            </p:cNvPr>
            <p:cNvSpPr txBox="1"/>
            <p:nvPr/>
          </p:nvSpPr>
          <p:spPr>
            <a:xfrm>
              <a:off x="24577453" y="566678"/>
              <a:ext cx="1854692" cy="3816429"/>
            </a:xfrm>
            <a:prstGeom prst="rect">
              <a:avLst/>
            </a:prstGeom>
            <a:noFill/>
          </p:spPr>
          <p:txBody>
            <a:bodyPr wrap="square" rtlCol="0">
              <a:spAutoFit/>
            </a:bodyPr>
            <a:lstStyle/>
            <a:p>
              <a:r>
                <a:rPr lang="en-GB" sz="2700" b="1" dirty="0">
                  <a:solidFill>
                    <a:schemeClr val="bg1"/>
                  </a:solidFill>
                  <a:latin typeface="+mj-lt"/>
                </a:rPr>
                <a:t>Technology Readiness Level 3 (Achieved Feb 2024)</a:t>
              </a:r>
            </a:p>
            <a:p>
              <a:endParaRPr lang="en-GB" sz="2700" b="1" dirty="0">
                <a:solidFill>
                  <a:schemeClr val="bg1"/>
                </a:solidFill>
                <a:latin typeface="+mj-lt"/>
              </a:endParaRPr>
            </a:p>
            <a:p>
              <a:r>
                <a:rPr lang="en-GB" sz="2000" i="1" dirty="0">
                  <a:solidFill>
                    <a:schemeClr val="bg1"/>
                  </a:solidFill>
                  <a:latin typeface="+mj-lt"/>
                </a:rPr>
                <a:t>Experimental proof-of-concept developed</a:t>
              </a:r>
            </a:p>
          </p:txBody>
        </p:sp>
      </p:grpSp>
      <p:grpSp>
        <p:nvGrpSpPr>
          <p:cNvPr id="43" name="Group 42">
            <a:extLst>
              <a:ext uri="{FF2B5EF4-FFF2-40B4-BE49-F238E27FC236}">
                <a16:creationId xmlns:a16="http://schemas.microsoft.com/office/drawing/2014/main" id="{E90DE99C-D03E-D6B4-27CF-3BF9D9B71DC6}"/>
              </a:ext>
            </a:extLst>
          </p:cNvPr>
          <p:cNvGrpSpPr/>
          <p:nvPr/>
        </p:nvGrpSpPr>
        <p:grpSpPr>
          <a:xfrm>
            <a:off x="-21963339" y="6929"/>
            <a:ext cx="12600000" cy="6858000"/>
            <a:chOff x="51482520" y="6929"/>
            <a:chExt cx="12600000" cy="6858000"/>
          </a:xfrm>
        </p:grpSpPr>
        <p:sp>
          <p:nvSpPr>
            <p:cNvPr id="44" name="Freeform 43">
              <a:extLst>
                <a:ext uri="{FF2B5EF4-FFF2-40B4-BE49-F238E27FC236}">
                  <a16:creationId xmlns:a16="http://schemas.microsoft.com/office/drawing/2014/main" id="{E09D2566-3A7C-C13E-2681-8930D1A24B63}"/>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5" name="TextBox 44">
              <a:extLst>
                <a:ext uri="{FF2B5EF4-FFF2-40B4-BE49-F238E27FC236}">
                  <a16:creationId xmlns:a16="http://schemas.microsoft.com/office/drawing/2014/main" id="{0EEBCE67-2FDB-94AE-CB0E-51910CD8B60D}"/>
                </a:ext>
              </a:extLst>
            </p:cNvPr>
            <p:cNvSpPr txBox="1"/>
            <p:nvPr/>
          </p:nvSpPr>
          <p:spPr>
            <a:xfrm>
              <a:off x="52064560" y="573607"/>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Technology Readiness Level 1 (TRL 1) is the initial stage of technology readiness, marking the transition from scientific to applied research.</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This level recognises the scientific principles involved, though they're not fully developed.</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AI team's first foray into LLMs in Oct 2022 was inspired by the news of research centres successfully using LLMs to solve complex genome problems, sparking our own exploration into this promising technology.</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When ChatGPT became popular in Nov 2022, we decided to develop a localised proof-of-concept for supporting a module (Programming Essentials) within our own department.</a:t>
              </a:r>
            </a:p>
          </p:txBody>
        </p:sp>
        <p:sp>
          <p:nvSpPr>
            <p:cNvPr id="46" name="TextBox 45">
              <a:extLst>
                <a:ext uri="{FF2B5EF4-FFF2-40B4-BE49-F238E27FC236}">
                  <a16:creationId xmlns:a16="http://schemas.microsoft.com/office/drawing/2014/main" id="{F44A65E6-1618-11BD-9435-6E4401262186}"/>
                </a:ext>
              </a:extLst>
            </p:cNvPr>
            <p:cNvSpPr txBox="1"/>
            <p:nvPr/>
          </p:nvSpPr>
          <p:spPr>
            <a:xfrm>
              <a:off x="61153453" y="573607"/>
              <a:ext cx="1854692" cy="3508653"/>
            </a:xfrm>
            <a:prstGeom prst="rect">
              <a:avLst/>
            </a:prstGeom>
            <a:noFill/>
          </p:spPr>
          <p:txBody>
            <a:bodyPr wrap="square" rtlCol="0">
              <a:spAutoFit/>
            </a:bodyPr>
            <a:lstStyle/>
            <a:p>
              <a:r>
                <a:rPr lang="en-GB" sz="2700" b="1" dirty="0">
                  <a:solidFill>
                    <a:srgbClr val="02485A"/>
                  </a:solidFill>
                  <a:latin typeface="+mj-lt"/>
                </a:rPr>
                <a:t>Technology Readiness Level 2 (Achieved June 2023)</a:t>
              </a:r>
            </a:p>
            <a:p>
              <a:endParaRPr lang="en-GB" sz="2700" b="1" dirty="0">
                <a:solidFill>
                  <a:srgbClr val="02485A"/>
                </a:solidFill>
                <a:latin typeface="+mj-lt"/>
              </a:endParaRPr>
            </a:p>
            <a:p>
              <a:r>
                <a:rPr lang="en-GB" sz="2000" i="1" dirty="0">
                  <a:solidFill>
                    <a:srgbClr val="02485A"/>
                  </a:solidFill>
                  <a:latin typeface="+mj-lt"/>
                </a:rPr>
                <a:t>Technology concept formulated</a:t>
              </a:r>
            </a:p>
          </p:txBody>
        </p:sp>
      </p:grpSp>
      <p:grpSp>
        <p:nvGrpSpPr>
          <p:cNvPr id="36" name="Group 35">
            <a:extLst>
              <a:ext uri="{FF2B5EF4-FFF2-40B4-BE49-F238E27FC236}">
                <a16:creationId xmlns:a16="http://schemas.microsoft.com/office/drawing/2014/main" id="{FC5F8566-DC11-BF53-BE7C-BD949E95C271}"/>
              </a:ext>
            </a:extLst>
          </p:cNvPr>
          <p:cNvGrpSpPr/>
          <p:nvPr/>
        </p:nvGrpSpPr>
        <p:grpSpPr>
          <a:xfrm>
            <a:off x="-34234905" y="6929"/>
            <a:ext cx="12600000" cy="6858000"/>
            <a:chOff x="14656705" y="0"/>
            <a:chExt cx="12600000" cy="6858000"/>
          </a:xfrm>
        </p:grpSpPr>
        <p:sp>
          <p:nvSpPr>
            <p:cNvPr id="37" name="Freeform 36">
              <a:extLst>
                <a:ext uri="{FF2B5EF4-FFF2-40B4-BE49-F238E27FC236}">
                  <a16:creationId xmlns:a16="http://schemas.microsoft.com/office/drawing/2014/main" id="{F0A732A1-E243-8F42-A981-4D38E10E1DB7}"/>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8" name="TextBox 37">
              <a:extLst>
                <a:ext uri="{FF2B5EF4-FFF2-40B4-BE49-F238E27FC236}">
                  <a16:creationId xmlns:a16="http://schemas.microsoft.com/office/drawing/2014/main" id="{3ADE3A0A-1119-D032-452C-CA1579478BC1}"/>
                </a:ext>
              </a:extLst>
            </p:cNvPr>
            <p:cNvSpPr txBox="1"/>
            <p:nvPr/>
          </p:nvSpPr>
          <p:spPr>
            <a:xfrm>
              <a:off x="15488560" y="2733648"/>
              <a:ext cx="8478880" cy="3785652"/>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The diagram shows how the deployment risk decreases as knowledge of the technology improves.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TRL serves as a clear indicator of improved knowledge, with higher TRLs reflecting a deeper understanding of the technology.</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It shows that the risk is reduced if the deployment decision is delayed until the technology has matured to one of the higher TRLs.</a:t>
              </a:r>
            </a:p>
          </p:txBody>
        </p:sp>
        <p:sp>
          <p:nvSpPr>
            <p:cNvPr id="39" name="TextBox 38">
              <a:extLst>
                <a:ext uri="{FF2B5EF4-FFF2-40B4-BE49-F238E27FC236}">
                  <a16:creationId xmlns:a16="http://schemas.microsoft.com/office/drawing/2014/main" id="{4EE6A19C-C091-F7AC-A262-2AC48E35D243}"/>
                </a:ext>
              </a:extLst>
            </p:cNvPr>
            <p:cNvSpPr txBox="1"/>
            <p:nvPr/>
          </p:nvSpPr>
          <p:spPr>
            <a:xfrm>
              <a:off x="24577453" y="566678"/>
              <a:ext cx="1854692" cy="3200876"/>
            </a:xfrm>
            <a:prstGeom prst="rect">
              <a:avLst/>
            </a:prstGeom>
            <a:noFill/>
          </p:spPr>
          <p:txBody>
            <a:bodyPr wrap="square" rtlCol="0">
              <a:spAutoFit/>
            </a:bodyPr>
            <a:lstStyle/>
            <a:p>
              <a:r>
                <a:rPr lang="en-GB" sz="2700" b="1" dirty="0">
                  <a:solidFill>
                    <a:schemeClr val="bg1"/>
                  </a:solidFill>
                  <a:latin typeface="+mj-lt"/>
                </a:rPr>
                <a:t>Technology Readiness Level 1 (Achieved Dec 2022)</a:t>
              </a:r>
            </a:p>
            <a:p>
              <a:endParaRPr lang="en-GB" sz="2700" b="1" dirty="0">
                <a:solidFill>
                  <a:schemeClr val="bg1"/>
                </a:solidFill>
                <a:latin typeface="+mj-lt"/>
              </a:endParaRPr>
            </a:p>
            <a:p>
              <a:r>
                <a:rPr lang="en-GB" sz="2000" i="1" dirty="0">
                  <a:solidFill>
                    <a:schemeClr val="bg1"/>
                  </a:solidFill>
                  <a:latin typeface="+mj-lt"/>
                </a:rPr>
                <a:t>Basic Principles Observed</a:t>
              </a:r>
            </a:p>
          </p:txBody>
        </p:sp>
      </p:grpSp>
      <p:grpSp>
        <p:nvGrpSpPr>
          <p:cNvPr id="42" name="Group 41">
            <a:extLst>
              <a:ext uri="{FF2B5EF4-FFF2-40B4-BE49-F238E27FC236}">
                <a16:creationId xmlns:a16="http://schemas.microsoft.com/office/drawing/2014/main" id="{CBE266E6-88C1-5771-791F-2C33A8F57D94}"/>
              </a:ext>
            </a:extLst>
          </p:cNvPr>
          <p:cNvGrpSpPr/>
          <p:nvPr/>
        </p:nvGrpSpPr>
        <p:grpSpPr>
          <a:xfrm>
            <a:off x="-46524535" y="6929"/>
            <a:ext cx="12600000" cy="6858000"/>
            <a:chOff x="51482520" y="6929"/>
            <a:chExt cx="12600000" cy="6858000"/>
          </a:xfrm>
        </p:grpSpPr>
        <p:sp>
          <p:nvSpPr>
            <p:cNvPr id="34" name="Freeform 33">
              <a:extLst>
                <a:ext uri="{FF2B5EF4-FFF2-40B4-BE49-F238E27FC236}">
                  <a16:creationId xmlns:a16="http://schemas.microsoft.com/office/drawing/2014/main" id="{9CB6321C-FAF0-DC03-4B38-2A058D83AD9A}"/>
                </a:ext>
              </a:extLst>
            </p:cNvPr>
            <p:cNvSpPr/>
            <p:nvPr/>
          </p:nvSpPr>
          <p:spPr>
            <a:xfrm>
              <a:off x="51482520"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TextBox 27">
              <a:extLst>
                <a:ext uri="{FF2B5EF4-FFF2-40B4-BE49-F238E27FC236}">
                  <a16:creationId xmlns:a16="http://schemas.microsoft.com/office/drawing/2014/main" id="{E15A2374-C256-9D1B-8092-F0BF062B2774}"/>
                </a:ext>
              </a:extLst>
            </p:cNvPr>
            <p:cNvSpPr txBox="1"/>
            <p:nvPr/>
          </p:nvSpPr>
          <p:spPr>
            <a:xfrm>
              <a:off x="52064560" y="573607"/>
              <a:ext cx="8478880" cy="5632311"/>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Creating educational materials is challenging:</a:t>
              </a:r>
            </a:p>
            <a:p>
              <a:pPr marL="742950" lvl="1" indent="-285750">
                <a:buFont typeface="Arial" panose="020B0604020202020204" pitchFamily="34" charset="0"/>
                <a:buChar char="•"/>
              </a:pPr>
              <a:r>
                <a:rPr lang="en-GB" sz="2400" dirty="0">
                  <a:solidFill>
                    <a:srgbClr val="02485A"/>
                  </a:solidFill>
                </a:rPr>
                <a:t>Making MCQs, lab sheets, and exam papers is time-consuming.</a:t>
              </a:r>
            </a:p>
            <a:p>
              <a:pPr marL="742950" lvl="1" indent="-285750">
                <a:buFont typeface="Arial" panose="020B0604020202020204" pitchFamily="34" charset="0"/>
                <a:buChar char="•"/>
              </a:pPr>
              <a:r>
                <a:rPr lang="en-GB" sz="2400" dirty="0">
                  <a:solidFill>
                    <a:srgbClr val="02485A"/>
                  </a:solidFill>
                </a:rPr>
                <a:t>Lecturers may need more time or expertise for these tasks.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Traditional methods are inefficient:</a:t>
              </a:r>
            </a:p>
            <a:p>
              <a:pPr marL="742950" lvl="1" indent="-285750">
                <a:buFont typeface="Arial" panose="020B0604020202020204" pitchFamily="34" charset="0"/>
                <a:buChar char="•"/>
              </a:pPr>
              <a:r>
                <a:rPr lang="en-GB" sz="2400" dirty="0">
                  <a:solidFill>
                    <a:srgbClr val="02485A"/>
                  </a:solidFill>
                </a:rPr>
                <a:t>Manually typing and formatting each item is tedious.</a:t>
              </a:r>
            </a:p>
            <a:p>
              <a:pPr marL="742950" lvl="1" indent="-285750">
                <a:buFont typeface="Arial" panose="020B0604020202020204" pitchFamily="34" charset="0"/>
                <a:buChar char="•"/>
              </a:pPr>
              <a:r>
                <a:rPr lang="en-GB" sz="2400" dirty="0">
                  <a:solidFill>
                    <a:srgbClr val="02485A"/>
                  </a:solidFill>
                </a:rPr>
                <a:t>Ensuring accuracy and quality can be difficult.</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Conventional methods struggle with modern demands:</a:t>
              </a:r>
            </a:p>
            <a:p>
              <a:pPr marL="742950" lvl="1" indent="-285750">
                <a:buFont typeface="Arial" panose="020B0604020202020204" pitchFamily="34" charset="0"/>
                <a:buChar char="•"/>
              </a:pPr>
              <a:r>
                <a:rPr lang="en-GB" sz="2400" dirty="0">
                  <a:solidFill>
                    <a:srgbClr val="02485A"/>
                  </a:solidFill>
                </a:rPr>
                <a:t>Creating different versions for different students or difficulty levels is needed.</a:t>
              </a:r>
            </a:p>
            <a:p>
              <a:pPr marL="742950" lvl="1" indent="-285750">
                <a:buFont typeface="Arial" panose="020B0604020202020204" pitchFamily="34" charset="0"/>
                <a:buChar char="•"/>
              </a:pPr>
              <a:r>
                <a:rPr lang="en-GB" sz="2400" dirty="0">
                  <a:solidFill>
                    <a:srgbClr val="02485A"/>
                  </a:solidFill>
                </a:rPr>
                <a:t>Platforms like ChatGPT or Google Bard allow students to get direct answers, increasing the challenge.</a:t>
              </a:r>
            </a:p>
          </p:txBody>
        </p:sp>
        <p:sp>
          <p:nvSpPr>
            <p:cNvPr id="29" name="TextBox 28">
              <a:extLst>
                <a:ext uri="{FF2B5EF4-FFF2-40B4-BE49-F238E27FC236}">
                  <a16:creationId xmlns:a16="http://schemas.microsoft.com/office/drawing/2014/main" id="{5F29D482-25F1-4FB9-B7AD-11F299605161}"/>
                </a:ext>
              </a:extLst>
            </p:cNvPr>
            <p:cNvSpPr txBox="1"/>
            <p:nvPr/>
          </p:nvSpPr>
          <p:spPr>
            <a:xfrm>
              <a:off x="61153453" y="573607"/>
              <a:ext cx="1854692" cy="2169825"/>
            </a:xfrm>
            <a:prstGeom prst="rect">
              <a:avLst/>
            </a:prstGeom>
            <a:noFill/>
          </p:spPr>
          <p:txBody>
            <a:bodyPr wrap="square" rtlCol="0">
              <a:spAutoFit/>
            </a:bodyPr>
            <a:lstStyle/>
            <a:p>
              <a:r>
                <a:rPr lang="en-GB" sz="2700" b="1" dirty="0">
                  <a:solidFill>
                    <a:srgbClr val="02485A"/>
                  </a:solidFill>
                  <a:latin typeface="+mj-lt"/>
                </a:rPr>
                <a:t>Adopting Technology Readiness Levels (TRLs)</a:t>
              </a:r>
            </a:p>
          </p:txBody>
        </p:sp>
      </p:grpSp>
      <p:grpSp>
        <p:nvGrpSpPr>
          <p:cNvPr id="33" name="Group 32">
            <a:extLst>
              <a:ext uri="{FF2B5EF4-FFF2-40B4-BE49-F238E27FC236}">
                <a16:creationId xmlns:a16="http://schemas.microsoft.com/office/drawing/2014/main" id="{BB674E61-AA1E-9ECF-1DCC-AA9605DFE88F}"/>
              </a:ext>
            </a:extLst>
          </p:cNvPr>
          <p:cNvGrpSpPr/>
          <p:nvPr/>
        </p:nvGrpSpPr>
        <p:grpSpPr>
          <a:xfrm>
            <a:off x="-58796101" y="6929"/>
            <a:ext cx="12600000" cy="6858000"/>
            <a:chOff x="39210954" y="6929"/>
            <a:chExt cx="12600000" cy="6858000"/>
          </a:xfrm>
        </p:grpSpPr>
        <p:sp>
          <p:nvSpPr>
            <p:cNvPr id="32" name="Freeform 31">
              <a:extLst>
                <a:ext uri="{FF2B5EF4-FFF2-40B4-BE49-F238E27FC236}">
                  <a16:creationId xmlns:a16="http://schemas.microsoft.com/office/drawing/2014/main" id="{695D8D60-914C-3AE9-8EF4-EC2993C2CA50}"/>
                </a:ext>
              </a:extLst>
            </p:cNvPr>
            <p:cNvSpPr/>
            <p:nvPr/>
          </p:nvSpPr>
          <p:spPr>
            <a:xfrm>
              <a:off x="39210954"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TextBox 13">
              <a:extLst>
                <a:ext uri="{FF2B5EF4-FFF2-40B4-BE49-F238E27FC236}">
                  <a16:creationId xmlns:a16="http://schemas.microsoft.com/office/drawing/2014/main" id="{F78D32DC-354A-E448-D67C-B98BE8BC4F2F}"/>
                </a:ext>
              </a:extLst>
            </p:cNvPr>
            <p:cNvSpPr txBox="1"/>
            <p:nvPr/>
          </p:nvSpPr>
          <p:spPr>
            <a:xfrm>
              <a:off x="48961453" y="573607"/>
              <a:ext cx="1854692" cy="954107"/>
            </a:xfrm>
            <a:prstGeom prst="rect">
              <a:avLst/>
            </a:prstGeom>
            <a:noFill/>
          </p:spPr>
          <p:txBody>
            <a:bodyPr wrap="square" rtlCol="0">
              <a:spAutoFit/>
            </a:bodyPr>
            <a:lstStyle/>
            <a:p>
              <a:r>
                <a:rPr lang="en-GB" sz="2700" b="1" dirty="0">
                  <a:solidFill>
                    <a:schemeClr val="bg1"/>
                  </a:solidFill>
                  <a:latin typeface="+mj-lt"/>
                </a:rPr>
                <a:t>User’s Pain Points</a:t>
              </a:r>
            </a:p>
          </p:txBody>
        </p:sp>
        <p:graphicFrame>
          <p:nvGraphicFramePr>
            <p:cNvPr id="15" name="Diagram 14">
              <a:extLst>
                <a:ext uri="{FF2B5EF4-FFF2-40B4-BE49-F238E27FC236}">
                  <a16:creationId xmlns:a16="http://schemas.microsoft.com/office/drawing/2014/main" id="{7EB3F094-A511-EBD5-77BE-143F781BF7D0}"/>
                </a:ext>
              </a:extLst>
            </p:cNvPr>
            <p:cNvGraphicFramePr/>
            <p:nvPr/>
          </p:nvGraphicFramePr>
          <p:xfrm>
            <a:off x="39969286" y="719666"/>
            <a:ext cx="847888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Picture 16" descr="A black and white logo&#10;&#10;Description automatically generated">
              <a:extLst>
                <a:ext uri="{FF2B5EF4-FFF2-40B4-BE49-F238E27FC236}">
                  <a16:creationId xmlns:a16="http://schemas.microsoft.com/office/drawing/2014/main" id="{DBFC93C4-335D-CC96-7F83-BA2735CCC13E}"/>
                </a:ext>
              </a:extLst>
            </p:cNvPr>
            <p:cNvPicPr>
              <a:picLocks noChangeAspect="1"/>
            </p:cNvPicPr>
            <p:nvPr/>
          </p:nvPicPr>
          <p:blipFill>
            <a:blip r:embed="rId9"/>
            <a:stretch>
              <a:fillRect/>
            </a:stretch>
          </p:blipFill>
          <p:spPr>
            <a:xfrm>
              <a:off x="40301795" y="1167714"/>
              <a:ext cx="851860" cy="720000"/>
            </a:xfrm>
            <a:prstGeom prst="rect">
              <a:avLst/>
            </a:prstGeom>
          </p:spPr>
        </p:pic>
        <p:pic>
          <p:nvPicPr>
            <p:cNvPr id="18" name="Picture 17" descr="A white icon with a question mark&#10;&#10;Description automatically generated">
              <a:extLst>
                <a:ext uri="{FF2B5EF4-FFF2-40B4-BE49-F238E27FC236}">
                  <a16:creationId xmlns:a16="http://schemas.microsoft.com/office/drawing/2014/main" id="{DCD42389-F2D3-47A7-221A-758CF07C74D4}"/>
                </a:ext>
              </a:extLst>
            </p:cNvPr>
            <p:cNvPicPr>
              <a:picLocks noChangeAspect="1"/>
            </p:cNvPicPr>
            <p:nvPr/>
          </p:nvPicPr>
          <p:blipFill>
            <a:blip r:embed="rId10"/>
            <a:stretch>
              <a:fillRect/>
            </a:stretch>
          </p:blipFill>
          <p:spPr>
            <a:xfrm>
              <a:off x="42714597" y="1167714"/>
              <a:ext cx="720000" cy="720000"/>
            </a:xfrm>
            <a:prstGeom prst="rect">
              <a:avLst/>
            </a:prstGeom>
          </p:spPr>
        </p:pic>
        <p:pic>
          <p:nvPicPr>
            <p:cNvPr id="19" name="Picture 18" descr="A white clock with a black background&#10;&#10;Description automatically generated">
              <a:extLst>
                <a:ext uri="{FF2B5EF4-FFF2-40B4-BE49-F238E27FC236}">
                  <a16:creationId xmlns:a16="http://schemas.microsoft.com/office/drawing/2014/main" id="{26737780-F782-D84E-DFFD-99453A07B9BE}"/>
                </a:ext>
              </a:extLst>
            </p:cNvPr>
            <p:cNvPicPr>
              <a:picLocks noChangeAspect="1"/>
            </p:cNvPicPr>
            <p:nvPr/>
          </p:nvPicPr>
          <p:blipFill>
            <a:blip r:embed="rId11"/>
            <a:stretch>
              <a:fillRect/>
            </a:stretch>
          </p:blipFill>
          <p:spPr>
            <a:xfrm>
              <a:off x="44995539" y="1167714"/>
              <a:ext cx="720000" cy="720000"/>
            </a:xfrm>
            <a:prstGeom prst="rect">
              <a:avLst/>
            </a:prstGeom>
          </p:spPr>
        </p:pic>
        <p:pic>
          <p:nvPicPr>
            <p:cNvPr id="20" name="Picture 19" descr="A white check marks and a black background&#10;&#10;Description automatically generated">
              <a:extLst>
                <a:ext uri="{FF2B5EF4-FFF2-40B4-BE49-F238E27FC236}">
                  <a16:creationId xmlns:a16="http://schemas.microsoft.com/office/drawing/2014/main" id="{EC4C7342-1F95-1F19-2F55-EB0DCF51E1AD}"/>
                </a:ext>
              </a:extLst>
            </p:cNvPr>
            <p:cNvPicPr>
              <a:picLocks noChangeAspect="1"/>
            </p:cNvPicPr>
            <p:nvPr/>
          </p:nvPicPr>
          <p:blipFill>
            <a:blip r:embed="rId12"/>
            <a:stretch>
              <a:fillRect/>
            </a:stretch>
          </p:blipFill>
          <p:spPr>
            <a:xfrm>
              <a:off x="47276481" y="1167714"/>
              <a:ext cx="720000" cy="720000"/>
            </a:xfrm>
            <a:prstGeom prst="rect">
              <a:avLst/>
            </a:prstGeom>
          </p:spPr>
        </p:pic>
      </p:grpSp>
      <p:grpSp>
        <p:nvGrpSpPr>
          <p:cNvPr id="31" name="Group 30">
            <a:extLst>
              <a:ext uri="{FF2B5EF4-FFF2-40B4-BE49-F238E27FC236}">
                <a16:creationId xmlns:a16="http://schemas.microsoft.com/office/drawing/2014/main" id="{1A2476FF-74DD-E2F9-9A74-EEEB01B81323}"/>
              </a:ext>
            </a:extLst>
          </p:cNvPr>
          <p:cNvGrpSpPr/>
          <p:nvPr/>
        </p:nvGrpSpPr>
        <p:grpSpPr>
          <a:xfrm>
            <a:off x="-71085731" y="-6929"/>
            <a:ext cx="12600000" cy="6858000"/>
            <a:chOff x="26986735" y="-6929"/>
            <a:chExt cx="12600000" cy="6858000"/>
          </a:xfrm>
        </p:grpSpPr>
        <p:sp>
          <p:nvSpPr>
            <p:cNvPr id="30" name="Freeform 29">
              <a:extLst>
                <a:ext uri="{FF2B5EF4-FFF2-40B4-BE49-F238E27FC236}">
                  <a16:creationId xmlns:a16="http://schemas.microsoft.com/office/drawing/2014/main" id="{15717138-796C-01C5-39A0-856B86C40143}"/>
                </a:ext>
              </a:extLst>
            </p:cNvPr>
            <p:cNvSpPr/>
            <p:nvPr/>
          </p:nvSpPr>
          <p:spPr>
            <a:xfrm>
              <a:off x="26986735" y="-6929"/>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extBox 9">
              <a:extLst>
                <a:ext uri="{FF2B5EF4-FFF2-40B4-BE49-F238E27FC236}">
                  <a16:creationId xmlns:a16="http://schemas.microsoft.com/office/drawing/2014/main" id="{97225801-2CD4-B8AE-EBEC-481F5A423F98}"/>
                </a:ext>
              </a:extLst>
            </p:cNvPr>
            <p:cNvSpPr txBox="1"/>
            <p:nvPr/>
          </p:nvSpPr>
          <p:spPr>
            <a:xfrm>
              <a:off x="27680560" y="566678"/>
              <a:ext cx="8478880" cy="6001643"/>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rgbClr val="02485A"/>
                  </a:solidFill>
                </a:rPr>
                <a:t>The solution to this issue involves using a customised Large Language Model (LLM).</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be trained on a variety of resources, including:</a:t>
              </a:r>
            </a:p>
            <a:p>
              <a:pPr marL="742950" lvl="1" indent="-285750">
                <a:buFont typeface="Arial" panose="020B0604020202020204" pitchFamily="34" charset="0"/>
                <a:buChar char="•"/>
              </a:pPr>
              <a:r>
                <a:rPr lang="en-GB" sz="2400" dirty="0">
                  <a:solidFill>
                    <a:srgbClr val="02485A"/>
                  </a:solidFill>
                </a:rPr>
                <a:t>The Skills Future Framework</a:t>
              </a:r>
            </a:p>
            <a:p>
              <a:pPr marL="742950" lvl="1" indent="-285750">
                <a:buFont typeface="Arial" panose="020B0604020202020204" pitchFamily="34" charset="0"/>
                <a:buChar char="•"/>
              </a:pPr>
              <a:r>
                <a:rPr lang="en-GB" sz="2400" dirty="0">
                  <a:solidFill>
                    <a:srgbClr val="02485A"/>
                  </a:solidFill>
                </a:rPr>
                <a:t>Pedagogical frameworks for teaching and learning</a:t>
              </a:r>
            </a:p>
            <a:p>
              <a:pPr marL="742950" lvl="1" indent="-285750">
                <a:buFont typeface="Arial" panose="020B0604020202020204" pitchFamily="34" charset="0"/>
                <a:buChar char="•"/>
              </a:pPr>
              <a:r>
                <a:rPr lang="en-GB" sz="2400" dirty="0">
                  <a:solidFill>
                    <a:srgbClr val="02485A"/>
                  </a:solidFill>
                </a:rPr>
                <a:t>Existing module content</a:t>
              </a:r>
            </a:p>
            <a:p>
              <a:pPr marL="742950" lvl="1" indent="-285750">
                <a:buFont typeface="Arial" panose="020B0604020202020204" pitchFamily="34" charset="0"/>
                <a:buChar char="•"/>
              </a:pPr>
              <a:r>
                <a:rPr lang="en-GB" sz="2400" dirty="0">
                  <a:solidFill>
                    <a:srgbClr val="02485A"/>
                  </a:solidFill>
                </a:rPr>
                <a:t>Local job market data</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The LLM can generate new module content, enhance existing content, or even offer a personalised learning platform for students.</a:t>
              </a:r>
            </a:p>
            <a:p>
              <a:pPr marL="285750" indent="-285750">
                <a:buFont typeface="Arial" panose="020B0604020202020204" pitchFamily="34" charset="0"/>
                <a:buChar char="•"/>
              </a:pPr>
              <a:endParaRPr lang="en-GB" sz="2400" dirty="0">
                <a:solidFill>
                  <a:srgbClr val="02485A"/>
                </a:solidFill>
              </a:endParaRPr>
            </a:p>
            <a:p>
              <a:pPr marL="285750" indent="-285750">
                <a:buFont typeface="Arial" panose="020B0604020202020204" pitchFamily="34" charset="0"/>
                <a:buChar char="•"/>
              </a:pPr>
              <a:r>
                <a:rPr lang="en-GB" sz="2400" dirty="0">
                  <a:solidFill>
                    <a:srgbClr val="02485A"/>
                  </a:solidFill>
                </a:rPr>
                <a:t>As a result, the LLM can significantly reduce the time spent on content creation, allowing ITE lecturers to concentrate on other vital tasks, such as teaching and research.</a:t>
              </a:r>
            </a:p>
          </p:txBody>
        </p:sp>
        <p:sp>
          <p:nvSpPr>
            <p:cNvPr id="11" name="TextBox 10">
              <a:extLst>
                <a:ext uri="{FF2B5EF4-FFF2-40B4-BE49-F238E27FC236}">
                  <a16:creationId xmlns:a16="http://schemas.microsoft.com/office/drawing/2014/main" id="{EC10E6DB-8309-83FB-BE9E-AE8C46A1BAF0}"/>
                </a:ext>
              </a:extLst>
            </p:cNvPr>
            <p:cNvSpPr txBox="1"/>
            <p:nvPr/>
          </p:nvSpPr>
          <p:spPr>
            <a:xfrm>
              <a:off x="36769453" y="566678"/>
              <a:ext cx="1854692" cy="954107"/>
            </a:xfrm>
            <a:prstGeom prst="rect">
              <a:avLst/>
            </a:prstGeom>
            <a:noFill/>
          </p:spPr>
          <p:txBody>
            <a:bodyPr wrap="square" rtlCol="0">
              <a:spAutoFit/>
            </a:bodyPr>
            <a:lstStyle/>
            <a:p>
              <a:r>
                <a:rPr lang="en-GB" sz="2700" b="1" dirty="0">
                  <a:solidFill>
                    <a:srgbClr val="02485A"/>
                  </a:solidFill>
                  <a:latin typeface="+mj-lt"/>
                </a:rPr>
                <a:t>User Journey</a:t>
              </a:r>
            </a:p>
          </p:txBody>
        </p:sp>
      </p:grpSp>
      <p:grpSp>
        <p:nvGrpSpPr>
          <p:cNvPr id="24" name="Group 23">
            <a:extLst>
              <a:ext uri="{FF2B5EF4-FFF2-40B4-BE49-F238E27FC236}">
                <a16:creationId xmlns:a16="http://schemas.microsoft.com/office/drawing/2014/main" id="{65F49B43-0B50-FAD5-2FB6-D3AB051DC8E2}"/>
              </a:ext>
            </a:extLst>
          </p:cNvPr>
          <p:cNvGrpSpPr/>
          <p:nvPr/>
        </p:nvGrpSpPr>
        <p:grpSpPr>
          <a:xfrm>
            <a:off x="-83343055" y="0"/>
            <a:ext cx="12600000" cy="6858000"/>
            <a:chOff x="14656705" y="0"/>
            <a:chExt cx="12600000" cy="6858000"/>
          </a:xfrm>
        </p:grpSpPr>
        <p:sp>
          <p:nvSpPr>
            <p:cNvPr id="2" name="Freeform 1">
              <a:extLst>
                <a:ext uri="{FF2B5EF4-FFF2-40B4-BE49-F238E27FC236}">
                  <a16:creationId xmlns:a16="http://schemas.microsoft.com/office/drawing/2014/main" id="{9BD9BB6F-1CDA-65A3-01B8-7C795661E976}"/>
                </a:ext>
              </a:extLst>
            </p:cNvPr>
            <p:cNvSpPr/>
            <p:nvPr/>
          </p:nvSpPr>
          <p:spPr>
            <a:xfrm>
              <a:off x="14656705" y="0"/>
              <a:ext cx="12600000" cy="6858000"/>
            </a:xfrm>
            <a:custGeom>
              <a:avLst/>
              <a:gdLst>
                <a:gd name="connsiteX0" fmla="*/ 0 w 15072000"/>
                <a:gd name="connsiteY0" fmla="*/ 0 h 6858000"/>
                <a:gd name="connsiteX1" fmla="*/ 12192000 w 15072000"/>
                <a:gd name="connsiteY1" fmla="*/ 0 h 6858000"/>
                <a:gd name="connsiteX2" fmla="*/ 14712000 w 15072000"/>
                <a:gd name="connsiteY2" fmla="*/ 0 h 6858000"/>
                <a:gd name="connsiteX3" fmla="*/ 14712000 w 15072000"/>
                <a:gd name="connsiteY3" fmla="*/ 206678 h 6858000"/>
                <a:gd name="connsiteX4" fmla="*/ 15072000 w 15072000"/>
                <a:gd name="connsiteY4" fmla="*/ 566678 h 6858000"/>
                <a:gd name="connsiteX5" fmla="*/ 14712000 w 15072000"/>
                <a:gd name="connsiteY5" fmla="*/ 926678 h 6858000"/>
                <a:gd name="connsiteX6" fmla="*/ 14712000 w 15072000"/>
                <a:gd name="connsiteY6" fmla="*/ 6858000 h 6858000"/>
                <a:gd name="connsiteX7" fmla="*/ 12192000 w 15072000"/>
                <a:gd name="connsiteY7" fmla="*/ 6858000 h 6858000"/>
                <a:gd name="connsiteX8" fmla="*/ 0 w 15072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72000" h="6858000">
                  <a:moveTo>
                    <a:pt x="0" y="0"/>
                  </a:moveTo>
                  <a:lnTo>
                    <a:pt x="12192000" y="0"/>
                  </a:lnTo>
                  <a:lnTo>
                    <a:pt x="14712000" y="0"/>
                  </a:lnTo>
                  <a:lnTo>
                    <a:pt x="14712000" y="206678"/>
                  </a:lnTo>
                  <a:lnTo>
                    <a:pt x="15072000" y="566678"/>
                  </a:lnTo>
                  <a:lnTo>
                    <a:pt x="14712000" y="926678"/>
                  </a:lnTo>
                  <a:lnTo>
                    <a:pt x="14712000" y="6858000"/>
                  </a:lnTo>
                  <a:lnTo>
                    <a:pt x="12192000" y="6858000"/>
                  </a:lnTo>
                  <a:lnTo>
                    <a:pt x="0" y="6858000"/>
                  </a:lnTo>
                  <a:close/>
                </a:path>
              </a:pathLst>
            </a:custGeom>
            <a:solidFill>
              <a:srgbClr val="02485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extBox 2">
              <a:extLst>
                <a:ext uri="{FF2B5EF4-FFF2-40B4-BE49-F238E27FC236}">
                  <a16:creationId xmlns:a16="http://schemas.microsoft.com/office/drawing/2014/main" id="{157FEA70-5930-96DC-CF73-83D420DF948E}"/>
                </a:ext>
              </a:extLst>
            </p:cNvPr>
            <p:cNvSpPr txBox="1"/>
            <p:nvPr/>
          </p:nvSpPr>
          <p:spPr>
            <a:xfrm>
              <a:off x="15488560" y="566678"/>
              <a:ext cx="8478880" cy="4524315"/>
            </a:xfrm>
            <a:prstGeom prst="rect">
              <a:avLst/>
            </a:prstGeom>
            <a:noFill/>
          </p:spPr>
          <p:txBody>
            <a:bodyPr wrap="square" rtlCol="0">
              <a:spAutoFit/>
            </a:bodyPr>
            <a:lstStyle/>
            <a:p>
              <a:pPr marL="285750" indent="-285750">
                <a:buFont typeface="Arial" panose="020B0604020202020204" pitchFamily="34" charset="0"/>
                <a:buChar char="•"/>
              </a:pPr>
              <a:r>
                <a:rPr lang="en-GB" sz="2400" dirty="0">
                  <a:solidFill>
                    <a:schemeClr val="bg1"/>
                  </a:solidFill>
                </a:rPr>
                <a:t>ITE offers various courses across a wide range of domains, such as engineering, construction, and business.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Despite its offerings, operating ITE comes with several challenges, including:</a:t>
              </a:r>
            </a:p>
            <a:p>
              <a:pPr marL="742950" lvl="1" indent="-285750">
                <a:buFont typeface="Arial" panose="020B0604020202020204" pitchFamily="34" charset="0"/>
                <a:buChar char="•"/>
              </a:pPr>
              <a:r>
                <a:rPr lang="en-GB" sz="2400" dirty="0">
                  <a:solidFill>
                    <a:schemeClr val="bg1"/>
                  </a:solidFill>
                </a:rPr>
                <a:t>The review and development of the curriculum</a:t>
              </a:r>
            </a:p>
            <a:p>
              <a:pPr marL="742950" lvl="1" indent="-285750">
                <a:buFont typeface="Arial" panose="020B0604020202020204" pitchFamily="34" charset="0"/>
                <a:buChar char="•"/>
              </a:pPr>
              <a:r>
                <a:rPr lang="en-GB" sz="2400" dirty="0">
                  <a:solidFill>
                    <a:schemeClr val="bg1"/>
                  </a:solidFill>
                </a:rPr>
                <a:t>The creation of learning materials</a:t>
              </a:r>
            </a:p>
            <a:p>
              <a:pPr marL="742950" lvl="1" indent="-285750">
                <a:buFont typeface="Arial" panose="020B0604020202020204" pitchFamily="34" charset="0"/>
                <a:buChar char="•"/>
              </a:pPr>
              <a:r>
                <a:rPr lang="en-GB" sz="2400" dirty="0">
                  <a:solidFill>
                    <a:schemeClr val="bg1"/>
                  </a:solidFill>
                </a:rPr>
                <a:t>The development of revision questions and multiple-choice questions (MCQs)</a:t>
              </a:r>
            </a:p>
            <a:p>
              <a:pPr marL="285750" indent="-285750">
                <a:buFont typeface="Arial" panose="020B0604020202020204" pitchFamily="34" charset="0"/>
                <a:buChar char="•"/>
              </a:pPr>
              <a:endParaRPr lang="en-GB" sz="2400" dirty="0">
                <a:solidFill>
                  <a:schemeClr val="bg1"/>
                </a:solidFill>
              </a:endParaRPr>
            </a:p>
            <a:p>
              <a:pPr marL="285750" indent="-285750">
                <a:buFont typeface="Arial" panose="020B0604020202020204" pitchFamily="34" charset="0"/>
                <a:buChar char="•"/>
              </a:pPr>
              <a:r>
                <a:rPr lang="en-GB" sz="2400" dirty="0">
                  <a:solidFill>
                    <a:schemeClr val="bg1"/>
                  </a:solidFill>
                </a:rPr>
                <a:t>These tasks are often extremely time-consuming and labour-intensive.</a:t>
              </a:r>
            </a:p>
          </p:txBody>
        </p:sp>
        <p:sp>
          <p:nvSpPr>
            <p:cNvPr id="4" name="TextBox 3">
              <a:extLst>
                <a:ext uri="{FF2B5EF4-FFF2-40B4-BE49-F238E27FC236}">
                  <a16:creationId xmlns:a16="http://schemas.microsoft.com/office/drawing/2014/main" id="{DBE21503-1582-C479-6C5D-EA1B2294F336}"/>
                </a:ext>
              </a:extLst>
            </p:cNvPr>
            <p:cNvSpPr txBox="1"/>
            <p:nvPr/>
          </p:nvSpPr>
          <p:spPr>
            <a:xfrm>
              <a:off x="24577453" y="566678"/>
              <a:ext cx="1854692" cy="954107"/>
            </a:xfrm>
            <a:prstGeom prst="rect">
              <a:avLst/>
            </a:prstGeom>
            <a:noFill/>
          </p:spPr>
          <p:txBody>
            <a:bodyPr wrap="square" rtlCol="0">
              <a:spAutoFit/>
            </a:bodyPr>
            <a:lstStyle/>
            <a:p>
              <a:r>
                <a:rPr lang="en-GB" sz="2700" b="1" dirty="0">
                  <a:solidFill>
                    <a:schemeClr val="bg1"/>
                  </a:solidFill>
                  <a:latin typeface="+mj-lt"/>
                </a:rPr>
                <a:t>Proposed Solution</a:t>
              </a:r>
            </a:p>
          </p:txBody>
        </p:sp>
      </p:grpSp>
      <p:grpSp>
        <p:nvGrpSpPr>
          <p:cNvPr id="21" name="Group 20">
            <a:extLst>
              <a:ext uri="{FF2B5EF4-FFF2-40B4-BE49-F238E27FC236}">
                <a16:creationId xmlns:a16="http://schemas.microsoft.com/office/drawing/2014/main" id="{AB17C3D0-C4EB-B0F6-9BB0-035495BAB918}"/>
              </a:ext>
            </a:extLst>
          </p:cNvPr>
          <p:cNvGrpSpPr/>
          <p:nvPr/>
        </p:nvGrpSpPr>
        <p:grpSpPr>
          <a:xfrm>
            <a:off x="-98007055" y="0"/>
            <a:ext cx="15072000" cy="6858000"/>
            <a:chOff x="0" y="0"/>
            <a:chExt cx="15072000" cy="6858000"/>
          </a:xfrm>
        </p:grpSpPr>
        <p:pic>
          <p:nvPicPr>
            <p:cNvPr id="9" name="Video 8" title="Programming and coding">
              <a:hlinkClick r:id="" action="ppaction://media"/>
              <a:extLst>
                <a:ext uri="{FF2B5EF4-FFF2-40B4-BE49-F238E27FC236}">
                  <a16:creationId xmlns:a16="http://schemas.microsoft.com/office/drawing/2014/main" id="{5856393D-DA34-4D8A-7CD7-D7453F40724B}"/>
                </a:ext>
              </a:extLst>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0" y="0"/>
              <a:ext cx="12192000" cy="6858000"/>
            </a:xfrm>
            <a:prstGeom prst="rect">
              <a:avLst/>
            </a:prstGeom>
          </p:spPr>
        </p:pic>
        <p:sp>
          <p:nvSpPr>
            <p:cNvPr id="22" name="Freeform 21">
              <a:extLst>
                <a:ext uri="{FF2B5EF4-FFF2-40B4-BE49-F238E27FC236}">
                  <a16:creationId xmlns:a16="http://schemas.microsoft.com/office/drawing/2014/main" id="{0FA6FC3A-9716-F9DC-FE01-9E674D160AF5}"/>
                </a:ext>
              </a:extLst>
            </p:cNvPr>
            <p:cNvSpPr/>
            <p:nvPr/>
          </p:nvSpPr>
          <p:spPr>
            <a:xfrm>
              <a:off x="0" y="0"/>
              <a:ext cx="15072000" cy="6858000"/>
            </a:xfrm>
            <a:custGeom>
              <a:avLst/>
              <a:gdLst>
                <a:gd name="connsiteX0" fmla="*/ 0 w 15072000"/>
                <a:gd name="connsiteY0" fmla="*/ 0 h 6858000"/>
                <a:gd name="connsiteX1" fmla="*/ 7121616 w 15072000"/>
                <a:gd name="connsiteY1" fmla="*/ 0 h 6858000"/>
                <a:gd name="connsiteX2" fmla="*/ 5619497 w 15072000"/>
                <a:gd name="connsiteY2" fmla="*/ 1502119 h 6858000"/>
                <a:gd name="connsiteX3" fmla="*/ 5619497 w 15072000"/>
                <a:gd name="connsiteY3" fmla="*/ 2350664 h 6858000"/>
                <a:gd name="connsiteX4" fmla="*/ 7316535 w 15072000"/>
                <a:gd name="connsiteY4" fmla="*/ 4047703 h 6858000"/>
                <a:gd name="connsiteX5" fmla="*/ 8165081 w 15072000"/>
                <a:gd name="connsiteY5" fmla="*/ 4047703 h 6858000"/>
                <a:gd name="connsiteX6" fmla="*/ 12192000 w 15072000"/>
                <a:gd name="connsiteY6" fmla="*/ 20784 h 6858000"/>
                <a:gd name="connsiteX7" fmla="*/ 12192000 w 15072000"/>
                <a:gd name="connsiteY7" fmla="*/ 0 h 6858000"/>
                <a:gd name="connsiteX8" fmla="*/ 14712000 w 15072000"/>
                <a:gd name="connsiteY8" fmla="*/ 0 h 6858000"/>
                <a:gd name="connsiteX9" fmla="*/ 14712000 w 15072000"/>
                <a:gd name="connsiteY9" fmla="*/ 206678 h 6858000"/>
                <a:gd name="connsiteX10" fmla="*/ 15072000 w 15072000"/>
                <a:gd name="connsiteY10" fmla="*/ 566678 h 6858000"/>
                <a:gd name="connsiteX11" fmla="*/ 14712000 w 15072000"/>
                <a:gd name="connsiteY11" fmla="*/ 926678 h 6858000"/>
                <a:gd name="connsiteX12" fmla="*/ 14712000 w 15072000"/>
                <a:gd name="connsiteY12" fmla="*/ 6858000 h 6858000"/>
                <a:gd name="connsiteX13" fmla="*/ 12192000 w 15072000"/>
                <a:gd name="connsiteY13" fmla="*/ 6858000 h 6858000"/>
                <a:gd name="connsiteX14" fmla="*/ 10873372 w 15072000"/>
                <a:gd name="connsiteY14" fmla="*/ 6858000 h 6858000"/>
                <a:gd name="connsiteX15" fmla="*/ 11930236 w 15072000"/>
                <a:gd name="connsiteY15" fmla="*/ 5801137 h 6858000"/>
                <a:gd name="connsiteX16" fmla="*/ 11930236 w 15072000"/>
                <a:gd name="connsiteY16" fmla="*/ 4952591 h 6858000"/>
                <a:gd name="connsiteX17" fmla="*/ 10233197 w 15072000"/>
                <a:gd name="connsiteY17" fmla="*/ 3255552 h 6858000"/>
                <a:gd name="connsiteX18" fmla="*/ 9384652 w 15072000"/>
                <a:gd name="connsiteY18" fmla="*/ 3255552 h 6858000"/>
                <a:gd name="connsiteX19" fmla="*/ 5782204 w 15072000"/>
                <a:gd name="connsiteY19" fmla="*/ 6858000 h 6858000"/>
                <a:gd name="connsiteX20" fmla="*/ 0 w 15072000"/>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072000" h="6858000">
                  <a:moveTo>
                    <a:pt x="0" y="0"/>
                  </a:moveTo>
                  <a:lnTo>
                    <a:pt x="7121616" y="0"/>
                  </a:lnTo>
                  <a:lnTo>
                    <a:pt x="5619497" y="1502119"/>
                  </a:lnTo>
                  <a:cubicBezTo>
                    <a:pt x="5385178" y="1736438"/>
                    <a:pt x="5385178" y="2116345"/>
                    <a:pt x="5619497" y="2350664"/>
                  </a:cubicBezTo>
                  <a:lnTo>
                    <a:pt x="7316535" y="4047703"/>
                  </a:lnTo>
                  <a:cubicBezTo>
                    <a:pt x="7550854" y="4282022"/>
                    <a:pt x="7930762" y="4282022"/>
                    <a:pt x="8165081" y="4047703"/>
                  </a:cubicBezTo>
                  <a:lnTo>
                    <a:pt x="12192000" y="20784"/>
                  </a:lnTo>
                  <a:lnTo>
                    <a:pt x="12192000" y="0"/>
                  </a:lnTo>
                  <a:lnTo>
                    <a:pt x="14712000" y="0"/>
                  </a:lnTo>
                  <a:lnTo>
                    <a:pt x="14712000" y="206678"/>
                  </a:lnTo>
                  <a:lnTo>
                    <a:pt x="15072000" y="566678"/>
                  </a:lnTo>
                  <a:lnTo>
                    <a:pt x="14712000" y="926678"/>
                  </a:lnTo>
                  <a:lnTo>
                    <a:pt x="14712000" y="6858000"/>
                  </a:lnTo>
                  <a:lnTo>
                    <a:pt x="12192000" y="6858000"/>
                  </a:lnTo>
                  <a:lnTo>
                    <a:pt x="10873372" y="6858000"/>
                  </a:lnTo>
                  <a:lnTo>
                    <a:pt x="11930236" y="5801137"/>
                  </a:lnTo>
                  <a:cubicBezTo>
                    <a:pt x="12164555" y="5566818"/>
                    <a:pt x="12164555" y="5186910"/>
                    <a:pt x="11930236" y="4952591"/>
                  </a:cubicBezTo>
                  <a:lnTo>
                    <a:pt x="10233197" y="3255552"/>
                  </a:lnTo>
                  <a:cubicBezTo>
                    <a:pt x="9998878" y="3021234"/>
                    <a:pt x="9618971" y="3021234"/>
                    <a:pt x="9384652" y="3255552"/>
                  </a:cubicBezTo>
                  <a:lnTo>
                    <a:pt x="5782204" y="6858000"/>
                  </a:lnTo>
                  <a:lnTo>
                    <a:pt x="0" y="685800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TextBox 15">
              <a:extLst>
                <a:ext uri="{FF2B5EF4-FFF2-40B4-BE49-F238E27FC236}">
                  <a16:creationId xmlns:a16="http://schemas.microsoft.com/office/drawing/2014/main" id="{C9878D40-CA37-53DE-CE86-169D387BDB9A}"/>
                </a:ext>
              </a:extLst>
            </p:cNvPr>
            <p:cNvSpPr txBox="1"/>
            <p:nvPr/>
          </p:nvSpPr>
          <p:spPr>
            <a:xfrm>
              <a:off x="416560" y="566678"/>
              <a:ext cx="4257040" cy="3139321"/>
            </a:xfrm>
            <a:prstGeom prst="rect">
              <a:avLst/>
            </a:prstGeom>
            <a:noFill/>
          </p:spPr>
          <p:txBody>
            <a:bodyPr wrap="square" rtlCol="0">
              <a:spAutoFit/>
            </a:bodyPr>
            <a:lstStyle/>
            <a:p>
              <a:r>
                <a:rPr lang="en-GB" sz="6600" b="1" dirty="0">
                  <a:solidFill>
                    <a:srgbClr val="02485A"/>
                  </a:solidFill>
                  <a:latin typeface="+mj-lt"/>
                </a:rPr>
                <a:t>Exclusive LLM for ITE (ELITE)</a:t>
              </a:r>
            </a:p>
          </p:txBody>
        </p:sp>
        <p:sp>
          <p:nvSpPr>
            <p:cNvPr id="23" name="TextBox 22">
              <a:extLst>
                <a:ext uri="{FF2B5EF4-FFF2-40B4-BE49-F238E27FC236}">
                  <a16:creationId xmlns:a16="http://schemas.microsoft.com/office/drawing/2014/main" id="{A175C3B2-ED4C-739D-6585-0810DF3ABEEB}"/>
                </a:ext>
              </a:extLst>
            </p:cNvPr>
            <p:cNvSpPr txBox="1"/>
            <p:nvPr/>
          </p:nvSpPr>
          <p:spPr>
            <a:xfrm>
              <a:off x="12608560" y="566678"/>
              <a:ext cx="1854692" cy="954107"/>
            </a:xfrm>
            <a:prstGeom prst="rect">
              <a:avLst/>
            </a:prstGeom>
            <a:noFill/>
          </p:spPr>
          <p:txBody>
            <a:bodyPr wrap="square" rtlCol="0">
              <a:spAutoFit/>
            </a:bodyPr>
            <a:lstStyle/>
            <a:p>
              <a:r>
                <a:rPr lang="en-GB" sz="2700" b="1" dirty="0">
                  <a:solidFill>
                    <a:srgbClr val="02485A"/>
                  </a:solidFill>
                  <a:latin typeface="+mj-lt"/>
                </a:rPr>
                <a:t>Problem Statement</a:t>
              </a:r>
            </a:p>
          </p:txBody>
        </p:sp>
      </p:grpSp>
      <p:graphicFrame>
        <p:nvGraphicFramePr>
          <p:cNvPr id="41" name="Table 40">
            <a:extLst>
              <a:ext uri="{FF2B5EF4-FFF2-40B4-BE49-F238E27FC236}">
                <a16:creationId xmlns:a16="http://schemas.microsoft.com/office/drawing/2014/main" id="{168D9F7E-7F4F-3D68-8D71-4FAA7C96DEF8}"/>
              </a:ext>
            </a:extLst>
          </p:cNvPr>
          <p:cNvGraphicFramePr>
            <a:graphicFrameLocks noGrp="1"/>
          </p:cNvGraphicFramePr>
          <p:nvPr>
            <p:extLst>
              <p:ext uri="{D42A27DB-BD31-4B8C-83A1-F6EECF244321}">
                <p14:modId xmlns:p14="http://schemas.microsoft.com/office/powerpoint/2010/main" val="2870609539"/>
              </p:ext>
            </p:extLst>
          </p:nvPr>
        </p:nvGraphicFramePr>
        <p:xfrm>
          <a:off x="-33052169" y="566678"/>
          <a:ext cx="8127999" cy="1854200"/>
        </p:xfrm>
        <a:graphic>
          <a:graphicData uri="http://schemas.openxmlformats.org/drawingml/2006/table">
            <a:tbl>
              <a:tblPr>
                <a:tableStyleId>{5940675A-B579-460E-94D1-54222C63F5DA}</a:tableStyleId>
              </a:tblPr>
              <a:tblGrid>
                <a:gridCol w="903111">
                  <a:extLst>
                    <a:ext uri="{9D8B030D-6E8A-4147-A177-3AD203B41FA5}">
                      <a16:colId xmlns:a16="http://schemas.microsoft.com/office/drawing/2014/main" val="662315957"/>
                    </a:ext>
                  </a:extLst>
                </a:gridCol>
                <a:gridCol w="903111">
                  <a:extLst>
                    <a:ext uri="{9D8B030D-6E8A-4147-A177-3AD203B41FA5}">
                      <a16:colId xmlns:a16="http://schemas.microsoft.com/office/drawing/2014/main" val="339207939"/>
                    </a:ext>
                  </a:extLst>
                </a:gridCol>
                <a:gridCol w="903111">
                  <a:extLst>
                    <a:ext uri="{9D8B030D-6E8A-4147-A177-3AD203B41FA5}">
                      <a16:colId xmlns:a16="http://schemas.microsoft.com/office/drawing/2014/main" val="563116343"/>
                    </a:ext>
                  </a:extLst>
                </a:gridCol>
                <a:gridCol w="903111">
                  <a:extLst>
                    <a:ext uri="{9D8B030D-6E8A-4147-A177-3AD203B41FA5}">
                      <a16:colId xmlns:a16="http://schemas.microsoft.com/office/drawing/2014/main" val="1911117593"/>
                    </a:ext>
                  </a:extLst>
                </a:gridCol>
                <a:gridCol w="903111">
                  <a:extLst>
                    <a:ext uri="{9D8B030D-6E8A-4147-A177-3AD203B41FA5}">
                      <a16:colId xmlns:a16="http://schemas.microsoft.com/office/drawing/2014/main" val="4200509519"/>
                    </a:ext>
                  </a:extLst>
                </a:gridCol>
                <a:gridCol w="903111">
                  <a:extLst>
                    <a:ext uri="{9D8B030D-6E8A-4147-A177-3AD203B41FA5}">
                      <a16:colId xmlns:a16="http://schemas.microsoft.com/office/drawing/2014/main" val="34705442"/>
                    </a:ext>
                  </a:extLst>
                </a:gridCol>
                <a:gridCol w="903111">
                  <a:extLst>
                    <a:ext uri="{9D8B030D-6E8A-4147-A177-3AD203B41FA5}">
                      <a16:colId xmlns:a16="http://schemas.microsoft.com/office/drawing/2014/main" val="805228991"/>
                    </a:ext>
                  </a:extLst>
                </a:gridCol>
                <a:gridCol w="903111">
                  <a:extLst>
                    <a:ext uri="{9D8B030D-6E8A-4147-A177-3AD203B41FA5}">
                      <a16:colId xmlns:a16="http://schemas.microsoft.com/office/drawing/2014/main" val="258424104"/>
                    </a:ext>
                  </a:extLst>
                </a:gridCol>
                <a:gridCol w="903111">
                  <a:extLst>
                    <a:ext uri="{9D8B030D-6E8A-4147-A177-3AD203B41FA5}">
                      <a16:colId xmlns:a16="http://schemas.microsoft.com/office/drawing/2014/main" val="748747592"/>
                    </a:ext>
                  </a:extLst>
                </a:gridCol>
              </a:tblGrid>
              <a:tr h="370840">
                <a:tc gridSpan="6">
                  <a:txBody>
                    <a:bodyPr/>
                    <a:lstStyle/>
                    <a:p>
                      <a:pPr algn="ctr"/>
                      <a:r>
                        <a:rPr lang="en-US" dirty="0"/>
                        <a:t>High Risk for Deployment</a:t>
                      </a:r>
                    </a:p>
                  </a:txBody>
                  <a:tcPr>
                    <a:solidFill>
                      <a:schemeClr val="accent2">
                        <a:lumMod val="20000"/>
                        <a:lumOff val="80000"/>
                      </a:schemeClr>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hMerge="1">
                  <a:txBody>
                    <a:bodyPr/>
                    <a:lstStyle/>
                    <a:p>
                      <a:endParaRPr lang="en-US"/>
                    </a:p>
                  </a:txBody>
                  <a:tcPr>
                    <a:solidFill>
                      <a:schemeClr val="bg1"/>
                    </a:solidFill>
                  </a:tcPr>
                </a:tc>
                <a:tc hMerge="1">
                  <a:txBody>
                    <a:bodyPr/>
                    <a:lstStyle/>
                    <a:p>
                      <a:endParaRPr lang="en-US" dirty="0"/>
                    </a:p>
                  </a:txBody>
                  <a:tcPr>
                    <a:solidFill>
                      <a:schemeClr val="bg1"/>
                    </a:solidFill>
                  </a:tcPr>
                </a:tc>
                <a:tc gridSpan="3">
                  <a:txBody>
                    <a:bodyPr/>
                    <a:lstStyle/>
                    <a:p>
                      <a:pPr algn="ctr"/>
                      <a:r>
                        <a:rPr lang="en-US" dirty="0"/>
                        <a:t>Low Risk for Deployment</a:t>
                      </a:r>
                    </a:p>
                  </a:txBody>
                  <a:tcPr>
                    <a:solidFill>
                      <a:schemeClr val="accent6">
                        <a:lumMod val="20000"/>
                        <a:lumOff val="80000"/>
                      </a:schemeClr>
                    </a:solidFill>
                  </a:tcPr>
                </a:tc>
                <a:tc hMerge="1">
                  <a:txBody>
                    <a:bodyPr/>
                    <a:lstStyle/>
                    <a:p>
                      <a:endParaRPr lang="en-US" dirty="0"/>
                    </a:p>
                  </a:txBody>
                  <a:tcPr>
                    <a:solidFill>
                      <a:schemeClr val="bg1"/>
                    </a:solidFill>
                  </a:tcPr>
                </a:tc>
                <a:tc hMerge="1">
                  <a:txBody>
                    <a:bodyPr/>
                    <a:lstStyle/>
                    <a:p>
                      <a:endParaRPr lang="en-US" dirty="0"/>
                    </a:p>
                  </a:txBody>
                  <a:tcPr>
                    <a:solidFill>
                      <a:schemeClr val="bg1"/>
                    </a:solidFill>
                  </a:tcPr>
                </a:tc>
                <a:extLst>
                  <a:ext uri="{0D108BD9-81ED-4DB2-BD59-A6C34878D82A}">
                    <a16:rowId xmlns:a16="http://schemas.microsoft.com/office/drawing/2014/main" val="714653867"/>
                  </a:ext>
                </a:extLst>
              </a:tr>
              <a:tr h="370840">
                <a:tc rowSpan="2" gridSpan="5">
                  <a:txBody>
                    <a:bodyPr/>
                    <a:lstStyle/>
                    <a:p>
                      <a:pPr algn="ctr"/>
                      <a:r>
                        <a:rPr lang="en-US" b="1" dirty="0">
                          <a:solidFill>
                            <a:schemeClr val="bg1"/>
                          </a:solidFill>
                        </a:rPr>
                        <a:t>Risks / Unknowns</a:t>
                      </a:r>
                    </a:p>
                  </a:txBody>
                  <a:tcPr anchor="ctr">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rowSpan="2" hMerge="1">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rgbClr val="FF0000"/>
                    </a:solidFill>
                  </a:tcPr>
                </a:tc>
                <a:tc>
                  <a:txBody>
                    <a:bodyPr/>
                    <a:lstStyle/>
                    <a:p>
                      <a:pPr algn="ctr"/>
                      <a:endParaRPr lang="en-US" dirty="0"/>
                    </a:p>
                  </a:txBody>
                  <a:tcPr>
                    <a:lnL w="12700" cap="flat" cmpd="sng" algn="ctr">
                      <a:noFill/>
                      <a:prstDash val="solid"/>
                      <a:round/>
                      <a:headEnd type="none" w="med" len="med"/>
                      <a:tailEnd type="none" w="med" len="med"/>
                    </a:lnL>
                    <a:solidFill>
                      <a:srgbClr val="FF0000"/>
                    </a:solidFill>
                  </a:tcPr>
                </a:tc>
                <a:tc rowSpan="4">
                  <a:txBody>
                    <a:bodyPr/>
                    <a:lstStyle/>
                    <a:p>
                      <a:pPr algn="ctr"/>
                      <a:r>
                        <a:rPr lang="en-US" dirty="0"/>
                        <a:t>TRL 8</a:t>
                      </a:r>
                    </a:p>
                  </a:txBody>
                  <a:tcPr>
                    <a:solidFill>
                      <a:schemeClr val="accent4">
                        <a:lumMod val="20000"/>
                        <a:lumOff val="80000"/>
                      </a:schemeClr>
                    </a:solidFill>
                  </a:tcPr>
                </a:tc>
                <a:tc rowSpan="4">
                  <a:txBody>
                    <a:bodyPr/>
                    <a:lstStyle/>
                    <a:p>
                      <a:pPr algn="ctr"/>
                      <a:r>
                        <a:rPr lang="en-US" dirty="0"/>
                        <a:t>TRL 9</a:t>
                      </a:r>
                    </a:p>
                  </a:txBody>
                  <a:tcPr>
                    <a:solidFill>
                      <a:schemeClr val="accent4">
                        <a:lumMod val="20000"/>
                        <a:lumOff val="80000"/>
                      </a:schemeClr>
                    </a:solidFill>
                  </a:tcPr>
                </a:tc>
                <a:extLst>
                  <a:ext uri="{0D108BD9-81ED-4DB2-BD59-A6C34878D82A}">
                    <a16:rowId xmlns:a16="http://schemas.microsoft.com/office/drawing/2014/main" val="1911118781"/>
                  </a:ext>
                </a:extLst>
              </a:tr>
              <a:tr h="370840">
                <a:tc gridSpan="5" vMerge="1">
                  <a:txBody>
                    <a:bodyPr/>
                    <a:lstStyle/>
                    <a:p>
                      <a:endParaRPr dirty="0"/>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hMerge="1" vMerge="1">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3">
                  <a:txBody>
                    <a:bodyPr/>
                    <a:lstStyle/>
                    <a:p>
                      <a:pPr algn="ctr"/>
                      <a:r>
                        <a:rPr lang="en-US" dirty="0"/>
                        <a:t>TRL 6</a:t>
                      </a:r>
                    </a:p>
                  </a:txBody>
                  <a:tcPr>
                    <a:solidFill>
                      <a:schemeClr val="accent4">
                        <a:lumMod val="20000"/>
                        <a:lumOff val="80000"/>
                      </a:schemeClr>
                    </a:solidFill>
                  </a:tcPr>
                </a:tc>
                <a:tc rowSpan="3">
                  <a:txBody>
                    <a:bodyPr/>
                    <a:lstStyle/>
                    <a:p>
                      <a:pPr algn="ctr"/>
                      <a:r>
                        <a:rPr lang="en-US" dirty="0"/>
                        <a:t>TRL 7</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3685669186"/>
                  </a:ext>
                </a:extLst>
              </a:tr>
              <a:tr h="370840">
                <a:tc>
                  <a:txBody>
                    <a:bodyPr/>
                    <a:lstStyle/>
                    <a:p>
                      <a:pPr algn="ctr"/>
                      <a:endParaRPr lang="en-US" dirty="0"/>
                    </a:p>
                  </a:txBody>
                  <a:tcPr>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solidFill>
                      <a:srgbClr val="FF0000"/>
                    </a:solidFill>
                  </a:tcPr>
                </a:tc>
                <a:tc>
                  <a:txBody>
                    <a:bodyPr/>
                    <a:lstStyle/>
                    <a:p>
                      <a:pPr algn="ctr"/>
                      <a:endParaRPr lang="en-US" dirty="0"/>
                    </a:p>
                  </a:txBody>
                  <a:tcPr>
                    <a:lnL w="12700" cap="flat" cmpd="sng" algn="ctr">
                      <a:noFill/>
                      <a:prstDash val="solid"/>
                      <a:round/>
                      <a:headEnd type="none" w="med" len="med"/>
                      <a:tailEnd type="none" w="med" len="med"/>
                    </a:lnL>
                    <a:lnT w="12700" cap="flat" cmpd="sng" algn="ctr">
                      <a:noFill/>
                      <a:prstDash val="solid"/>
                      <a:round/>
                      <a:headEnd type="none" w="med" len="med"/>
                      <a:tailEnd type="none" w="med" len="med"/>
                    </a:lnT>
                    <a:solidFill>
                      <a:srgbClr val="FF0000"/>
                    </a:solidFill>
                  </a:tcPr>
                </a:tc>
                <a:tc rowSpan="2">
                  <a:txBody>
                    <a:bodyPr/>
                    <a:lstStyle/>
                    <a:p>
                      <a:pPr algn="ctr"/>
                      <a:r>
                        <a:rPr lang="en-US" dirty="0"/>
                        <a:t>TRL 4</a:t>
                      </a:r>
                    </a:p>
                  </a:txBody>
                  <a:tcPr>
                    <a:solidFill>
                      <a:schemeClr val="accent4">
                        <a:lumMod val="20000"/>
                        <a:lumOff val="80000"/>
                      </a:schemeClr>
                    </a:solidFill>
                  </a:tcPr>
                </a:tc>
                <a:tc rowSpan="2">
                  <a:txBody>
                    <a:bodyPr/>
                    <a:lstStyle/>
                    <a:p>
                      <a:pPr algn="ctr"/>
                      <a:r>
                        <a:rPr lang="en-US" dirty="0"/>
                        <a:t>TRL 5</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2255619501"/>
                  </a:ext>
                </a:extLst>
              </a:tr>
              <a:tr h="370840">
                <a:tc>
                  <a:txBody>
                    <a:bodyPr/>
                    <a:lstStyle/>
                    <a:p>
                      <a:pPr algn="ctr"/>
                      <a:r>
                        <a:rPr lang="en-US" dirty="0"/>
                        <a:t>TRL 1</a:t>
                      </a:r>
                    </a:p>
                  </a:txBody>
                  <a:tcPr>
                    <a:solidFill>
                      <a:schemeClr val="accent4">
                        <a:lumMod val="20000"/>
                        <a:lumOff val="80000"/>
                      </a:schemeClr>
                    </a:solidFill>
                  </a:tcPr>
                </a:tc>
                <a:tc>
                  <a:txBody>
                    <a:bodyPr/>
                    <a:lstStyle/>
                    <a:p>
                      <a:pPr algn="ctr"/>
                      <a:r>
                        <a:rPr lang="en-US" dirty="0"/>
                        <a:t>TRL 2</a:t>
                      </a:r>
                    </a:p>
                  </a:txBody>
                  <a:tcPr>
                    <a:solidFill>
                      <a:schemeClr val="accent4">
                        <a:lumMod val="20000"/>
                        <a:lumOff val="80000"/>
                      </a:schemeClr>
                    </a:solidFill>
                  </a:tcPr>
                </a:tc>
                <a:tc>
                  <a:txBody>
                    <a:bodyPr/>
                    <a:lstStyle/>
                    <a:p>
                      <a:pPr algn="ctr"/>
                      <a:r>
                        <a:rPr lang="en-US" dirty="0"/>
                        <a:t>TRL 3</a:t>
                      </a:r>
                    </a:p>
                  </a:txBody>
                  <a:tcPr>
                    <a:solidFill>
                      <a:schemeClr val="accent4">
                        <a:lumMod val="20000"/>
                        <a:lumOff val="80000"/>
                      </a:schemeClr>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tc vMerge="1">
                  <a:txBody>
                    <a:bodyPr/>
                    <a:lstStyle/>
                    <a:p>
                      <a:endParaRPr lang="en-US" dirty="0"/>
                    </a:p>
                  </a:txBody>
                  <a:tcPr>
                    <a:solidFill>
                      <a:schemeClr val="bg1"/>
                    </a:solidFill>
                  </a:tcPr>
                </a:tc>
                <a:extLst>
                  <a:ext uri="{0D108BD9-81ED-4DB2-BD59-A6C34878D82A}">
                    <a16:rowId xmlns:a16="http://schemas.microsoft.com/office/drawing/2014/main" val="488677654"/>
                  </a:ext>
                </a:extLst>
              </a:tr>
            </a:tbl>
          </a:graphicData>
        </a:graphic>
      </p:graphicFrame>
      <p:graphicFrame>
        <p:nvGraphicFramePr>
          <p:cNvPr id="60" name="Diagram 59">
            <a:extLst>
              <a:ext uri="{FF2B5EF4-FFF2-40B4-BE49-F238E27FC236}">
                <a16:creationId xmlns:a16="http://schemas.microsoft.com/office/drawing/2014/main" id="{99675D36-0B73-C538-ECE2-279A30FD8324}"/>
              </a:ext>
            </a:extLst>
          </p:cNvPr>
          <p:cNvGraphicFramePr/>
          <p:nvPr>
            <p:extLst>
              <p:ext uri="{D42A27DB-BD31-4B8C-83A1-F6EECF244321}">
                <p14:modId xmlns:p14="http://schemas.microsoft.com/office/powerpoint/2010/main" val="2814716304"/>
              </p:ext>
            </p:extLst>
          </p:nvPr>
        </p:nvGraphicFramePr>
        <p:xfrm>
          <a:off x="16128437" y="751284"/>
          <a:ext cx="8128000" cy="350315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cxnSp>
        <p:nvCxnSpPr>
          <p:cNvPr id="62" name="Straight Arrow Connector 61">
            <a:extLst>
              <a:ext uri="{FF2B5EF4-FFF2-40B4-BE49-F238E27FC236}">
                <a16:creationId xmlns:a16="http://schemas.microsoft.com/office/drawing/2014/main" id="{09136B0E-5EB2-47F2-9537-7EC286D5DCB5}"/>
              </a:ext>
            </a:extLst>
          </p:cNvPr>
          <p:cNvCxnSpPr/>
          <p:nvPr/>
        </p:nvCxnSpPr>
        <p:spPr>
          <a:xfrm>
            <a:off x="20346330" y="4254436"/>
            <a:ext cx="0" cy="508633"/>
          </a:xfrm>
          <a:prstGeom prst="straightConnector1">
            <a:avLst/>
          </a:prstGeom>
          <a:ln w="38100">
            <a:solidFill>
              <a:schemeClr val="bg1"/>
            </a:solidFill>
            <a:tailEnd type="triangle"/>
          </a:ln>
        </p:spPr>
        <p:style>
          <a:lnRef idx="2">
            <a:schemeClr val="accent1"/>
          </a:lnRef>
          <a:fillRef idx="0">
            <a:schemeClr val="accent1"/>
          </a:fillRef>
          <a:effectRef idx="1">
            <a:schemeClr val="accent1"/>
          </a:effectRef>
          <a:fontRef idx="minor">
            <a:schemeClr val="tx1"/>
          </a:fontRef>
        </p:style>
      </p:cxnSp>
      <p:grpSp>
        <p:nvGrpSpPr>
          <p:cNvPr id="63" name="Group 62">
            <a:extLst>
              <a:ext uri="{FF2B5EF4-FFF2-40B4-BE49-F238E27FC236}">
                <a16:creationId xmlns:a16="http://schemas.microsoft.com/office/drawing/2014/main" id="{6CF67353-7670-E302-FEE5-DD0E304D4CBA}"/>
              </a:ext>
            </a:extLst>
          </p:cNvPr>
          <p:cNvGrpSpPr/>
          <p:nvPr/>
        </p:nvGrpSpPr>
        <p:grpSpPr>
          <a:xfrm>
            <a:off x="19158185" y="4785976"/>
            <a:ext cx="2376289" cy="1188144"/>
            <a:chOff x="2875855" y="313921"/>
            <a:chExt cx="2376289" cy="1188144"/>
          </a:xfrm>
        </p:grpSpPr>
        <p:sp>
          <p:nvSpPr>
            <p:cNvPr id="64" name="Rectangle 63">
              <a:extLst>
                <a:ext uri="{FF2B5EF4-FFF2-40B4-BE49-F238E27FC236}">
                  <a16:creationId xmlns:a16="http://schemas.microsoft.com/office/drawing/2014/main" id="{D9123861-BFE9-7251-570F-0A9CC6797A1B}"/>
                </a:ext>
              </a:extLst>
            </p:cNvPr>
            <p:cNvSpPr/>
            <p:nvPr/>
          </p:nvSpPr>
          <p:spPr>
            <a:xfrm>
              <a:off x="2875855" y="313921"/>
              <a:ext cx="2376289" cy="1188144"/>
            </a:xfrm>
            <a:prstGeom prst="rect">
              <a:avLst/>
            </a:prstGeom>
          </p:spPr>
          <p:style>
            <a:lnRef idx="2">
              <a:schemeClr val="accent1">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a:p>
          </p:txBody>
        </p:sp>
        <p:sp>
          <p:nvSpPr>
            <p:cNvPr id="65" name="TextBox 64">
              <a:extLst>
                <a:ext uri="{FF2B5EF4-FFF2-40B4-BE49-F238E27FC236}">
                  <a16:creationId xmlns:a16="http://schemas.microsoft.com/office/drawing/2014/main" id="{B308A740-F793-2E79-F258-1D82F9DCF81D}"/>
                </a:ext>
              </a:extLst>
            </p:cNvPr>
            <p:cNvSpPr txBox="1"/>
            <p:nvPr/>
          </p:nvSpPr>
          <p:spPr>
            <a:xfrm>
              <a:off x="2875855" y="313921"/>
              <a:ext cx="2376289" cy="118814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t>Chat with Documents Extension</a:t>
              </a:r>
            </a:p>
          </p:txBody>
        </p:sp>
      </p:grpSp>
      <p:sp>
        <p:nvSpPr>
          <p:cNvPr id="68" name="TextBox 67">
            <a:extLst>
              <a:ext uri="{FF2B5EF4-FFF2-40B4-BE49-F238E27FC236}">
                <a16:creationId xmlns:a16="http://schemas.microsoft.com/office/drawing/2014/main" id="{D6D07B9D-028C-1D70-408E-D6E9227DF89E}"/>
              </a:ext>
            </a:extLst>
          </p:cNvPr>
          <p:cNvSpPr txBox="1"/>
          <p:nvPr/>
        </p:nvSpPr>
        <p:spPr>
          <a:xfrm>
            <a:off x="16170935" y="800785"/>
            <a:ext cx="1282553" cy="720000"/>
          </a:xfrm>
          <a:prstGeom prst="rect">
            <a:avLst/>
          </a:prstGeom>
          <a:no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1400" i="1" kern="1200" dirty="0">
                <a:solidFill>
                  <a:schemeClr val="bg1"/>
                </a:solidFill>
              </a:rPr>
              <a:t>Retrieval-based Augmented Generation</a:t>
            </a:r>
          </a:p>
        </p:txBody>
      </p:sp>
      <p:graphicFrame>
        <p:nvGraphicFramePr>
          <p:cNvPr id="80" name="Diagram 79">
            <a:extLst>
              <a:ext uri="{FF2B5EF4-FFF2-40B4-BE49-F238E27FC236}">
                <a16:creationId xmlns:a16="http://schemas.microsoft.com/office/drawing/2014/main" id="{566EFCC8-7D7E-3DB5-C9A8-9D3160003744}"/>
              </a:ext>
            </a:extLst>
          </p:cNvPr>
          <p:cNvGraphicFramePr/>
          <p:nvPr>
            <p:extLst>
              <p:ext uri="{D42A27DB-BD31-4B8C-83A1-F6EECF244321}">
                <p14:modId xmlns:p14="http://schemas.microsoft.com/office/powerpoint/2010/main" val="266379191"/>
              </p:ext>
            </p:extLst>
          </p:nvPr>
        </p:nvGraphicFramePr>
        <p:xfrm>
          <a:off x="27626109" y="858165"/>
          <a:ext cx="7037485" cy="5418667"/>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
        <p:nvSpPr>
          <p:cNvPr id="84" name="Right Brace 83">
            <a:extLst>
              <a:ext uri="{FF2B5EF4-FFF2-40B4-BE49-F238E27FC236}">
                <a16:creationId xmlns:a16="http://schemas.microsoft.com/office/drawing/2014/main" id="{52CFFDBD-5571-75CF-D0D1-EDEFFF3B40C1}"/>
              </a:ext>
            </a:extLst>
          </p:cNvPr>
          <p:cNvSpPr/>
          <p:nvPr/>
        </p:nvSpPr>
        <p:spPr>
          <a:xfrm>
            <a:off x="33919830" y="876434"/>
            <a:ext cx="435940" cy="5347753"/>
          </a:xfrm>
          <a:prstGeom prst="rightBrace">
            <a:avLst/>
          </a:prstGeom>
          <a:ln w="38100">
            <a:solidFill>
              <a:srgbClr val="02485A"/>
            </a:solidFill>
            <a:prstDash val="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08B26164-C0FE-A8CE-D7D6-54F15C30AF3B}"/>
              </a:ext>
            </a:extLst>
          </p:cNvPr>
          <p:cNvSpPr txBox="1"/>
          <p:nvPr/>
        </p:nvSpPr>
        <p:spPr>
          <a:xfrm>
            <a:off x="34451332" y="3319792"/>
            <a:ext cx="1854692" cy="461665"/>
          </a:xfrm>
          <a:prstGeom prst="rect">
            <a:avLst/>
          </a:prstGeom>
          <a:noFill/>
        </p:spPr>
        <p:txBody>
          <a:bodyPr wrap="square" rtlCol="0">
            <a:spAutoFit/>
          </a:bodyPr>
          <a:lstStyle/>
          <a:p>
            <a:r>
              <a:rPr lang="en-US" sz="2400" b="1" dirty="0">
                <a:solidFill>
                  <a:srgbClr val="02485A"/>
                </a:solidFill>
              </a:rPr>
              <a:t>Extensions</a:t>
            </a:r>
          </a:p>
        </p:txBody>
      </p:sp>
      <p:graphicFrame>
        <p:nvGraphicFramePr>
          <p:cNvPr id="90" name="Diagram 89">
            <a:extLst>
              <a:ext uri="{FF2B5EF4-FFF2-40B4-BE49-F238E27FC236}">
                <a16:creationId xmlns:a16="http://schemas.microsoft.com/office/drawing/2014/main" id="{612EAEF9-84A6-C266-F7E5-E33700A991FE}"/>
              </a:ext>
            </a:extLst>
          </p:cNvPr>
          <p:cNvGraphicFramePr/>
          <p:nvPr>
            <p:extLst>
              <p:ext uri="{D42A27DB-BD31-4B8C-83A1-F6EECF244321}">
                <p14:modId xmlns:p14="http://schemas.microsoft.com/office/powerpoint/2010/main" val="2641534062"/>
              </p:ext>
            </p:extLst>
          </p:nvPr>
        </p:nvGraphicFramePr>
        <p:xfrm>
          <a:off x="40500242" y="719666"/>
          <a:ext cx="8128000" cy="5418667"/>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spTree>
    <p:extLst>
      <p:ext uri="{BB962C8B-B14F-4D97-AF65-F5344CB8AC3E}">
        <p14:creationId xmlns:p14="http://schemas.microsoft.com/office/powerpoint/2010/main" val="1460701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1367</TotalTime>
  <Words>10500</Words>
  <Application>Microsoft Macintosh PowerPoint</Application>
  <PresentationFormat>Widescreen</PresentationFormat>
  <Paragraphs>1452</Paragraphs>
  <Slides>12</Slides>
  <Notes>0</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Amir Yunus</dc:creator>
  <cp:lastModifiedBy>Amir Yunus</cp:lastModifiedBy>
  <cp:revision>4</cp:revision>
  <dcterms:created xsi:type="dcterms:W3CDTF">2024-06-26T01:00:10Z</dcterms:created>
  <dcterms:modified xsi:type="dcterms:W3CDTF">2024-06-27T16:12:05Z</dcterms:modified>
</cp:coreProperties>
</file>

<file path=docProps/thumbnail.jpeg>
</file>